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0"/>
  </p:notesMasterIdLst>
  <p:sldIdLst>
    <p:sldId id="964" r:id="rId3"/>
    <p:sldId id="1011" r:id="rId4"/>
    <p:sldId id="1066" r:id="rId5"/>
    <p:sldId id="970" r:id="rId6"/>
    <p:sldId id="448" r:id="rId7"/>
    <p:sldId id="535" r:id="rId8"/>
    <p:sldId id="533" r:id="rId9"/>
    <p:sldId id="534" r:id="rId10"/>
    <p:sldId id="1067" r:id="rId11"/>
    <p:sldId id="1056" r:id="rId12"/>
    <p:sldId id="1081" r:id="rId13"/>
    <p:sldId id="1082" r:id="rId14"/>
    <p:sldId id="1054" r:id="rId15"/>
    <p:sldId id="1080" r:id="rId16"/>
    <p:sldId id="1068" r:id="rId17"/>
    <p:sldId id="1083" r:id="rId18"/>
    <p:sldId id="10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3D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6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5EE7-F5A3-4872-9E2F-31F32516446A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B3D6D-5C40-43B5-9DDD-01F75598AD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236892"/>
            <a:ext cx="12188825" cy="621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588" y="617288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F8AF-C9AC-4931-A790-F408DEB9F2D4}"/>
              </a:ext>
            </a:extLst>
          </p:cNvPr>
          <p:cNvSpPr txBox="1"/>
          <p:nvPr userDrawn="1"/>
        </p:nvSpPr>
        <p:spPr>
          <a:xfrm>
            <a:off x="-1588" y="50003"/>
            <a:ext cx="12187237" cy="20017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3F44-3EC9-45F5-A3C7-873828CE4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11" y="-53583"/>
            <a:ext cx="4034277" cy="22089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3584980-421F-4814-8266-5858068D2B10}"/>
              </a:ext>
            </a:extLst>
          </p:cNvPr>
          <p:cNvSpPr/>
          <p:nvPr userDrawn="1"/>
        </p:nvSpPr>
        <p:spPr>
          <a:xfrm>
            <a:off x="6351" y="-8603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A07EEB-F5AA-4D86-B533-4D1867F3FD9D}"/>
              </a:ext>
            </a:extLst>
          </p:cNvPr>
          <p:cNvSpPr txBox="1"/>
          <p:nvPr userDrawn="1"/>
        </p:nvSpPr>
        <p:spPr>
          <a:xfrm>
            <a:off x="6422936" y="140702"/>
            <a:ext cx="4457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next generation 3D Structural Geological and Geophysical Modelling Platform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8D6CF-ECAD-40B6-B20A-ABFCE0725536}"/>
              </a:ext>
            </a:extLst>
          </p:cNvPr>
          <p:cNvSpPr/>
          <p:nvPr userDrawn="1"/>
        </p:nvSpPr>
        <p:spPr>
          <a:xfrm>
            <a:off x="6351" y="20531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065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84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DE0409-9894-4621-B676-2A83A28C1C43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166DE-F734-40C1-97DE-2CD9E38BADE0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A3BBF-7189-407E-9598-A7FF4EC41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DC64-7C7E-4D2E-9C1A-CC7C5B00D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2099D-C9D2-400C-BA74-F79D6931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ABFF-DC78-4796-BEFD-6550AAE5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5787-CC2A-4CAA-BCC4-579CE2B5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04B9F-FAFF-4E36-A02E-BBB55CB4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01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358C-236C-40B5-8186-CF987B94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ACCA-94AE-4ECA-88B4-3DB4E7A71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E713-E5C8-44B4-8A50-A50BD4B3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465BC-85A0-4900-B7A2-427E8AD3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B789-4DD1-47DE-9EA9-D1A3F42D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476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5A23-BCFF-4FE7-8400-49F05D91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F22A-5B1C-48C1-A001-7A8A08F1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91656-5D0C-420D-90F7-6F846DC7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607A-F672-42A7-A192-536FB8EC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A2E0-8711-4B44-AE7C-B4B2B1FF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705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58A3-DF88-4ACD-8FE0-97B0AC0D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5376-3D73-4B55-BEDC-0F6148E10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5B8D9-058C-4505-B1AC-D8E0792BC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BB212-8AB1-4853-8F57-CCBF9233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52A95-E2AF-4CB9-B88E-0B129A0E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48277-05A1-477F-ABF4-7CCBA7E0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88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7443-7E84-42F3-B599-573AB605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123F2-B71E-41E3-A1E8-37BC51C1E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80046-9B2B-4A0C-8EAD-329D5DD0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095C3-2CF4-452A-92C4-3F9C971F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F0A2A-E8DB-4027-AD0C-85C3BE444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FC8FB-FDC3-4037-98AE-A41553FB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7EBA1-6ECC-4F83-B3A4-F4311F94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7EE5D-B263-4E84-9046-F3211C0E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109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0C3D-381D-42F3-B4E3-E01748A9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0EDE5-A5C3-46CC-BF6D-F9F3F165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ADDCB-24BA-4B69-87E9-75217B85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36BA2-76BA-491C-92E1-B7C4A448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20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296F8-C2A1-46FF-8E38-3915EA0B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8C4E2-2F75-47DF-81FB-657704E6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C5D26-5DDF-485F-B495-5FDA5F52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65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84E2-B2BD-4C01-ACF3-0EC772AC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C172F-F4A7-4055-A823-578BDAEF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AA182-78CA-421A-B9E7-F1290A035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A0CFE-C4A0-4802-B916-8895D646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95DCF-966F-4664-AE23-DB58C674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92A98-41EB-4E7D-93B0-42A83CD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533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74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0BC6-4245-4ED1-9861-7D8D7D2C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92C61-1FDF-4D99-9D73-043F4F6A6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F1959-68A9-4FAD-AAAB-04D3C16D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91B14-930E-480E-B59E-46B74B70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A19F-4FAF-409C-BF1F-04E5907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189AC-122F-483C-9C9C-2A44EAB7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1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E057-D1EE-408D-AEB7-244A95DD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DA768-54BB-4EB2-8379-556453733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A593C-6138-4816-B51C-1E3DA96B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74C06-CB46-4900-A67A-C602A132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B2201-B50F-48FF-A5C1-0B6ACC0F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25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74698-38C8-46F9-A2A0-B740F8C22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F21F9-4ACE-4762-8875-0BE883404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502A-C8E0-440A-822D-B27BB05E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5321-8B66-42A4-B2B9-881AE61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0A4DC-B442-463D-AFFA-358F15A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34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0FD459-5E77-4238-8B49-0D8806C0C8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136" y="3381327"/>
            <a:ext cx="1312620" cy="3837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D6F4B15-FF5F-47FA-BDD0-ABDD3D4411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517" y="3193965"/>
            <a:ext cx="818155" cy="8928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1CA94DE-6B98-480E-9241-4F3DBBD685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733" y="4375829"/>
            <a:ext cx="1527900" cy="31484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03C0178-25F2-4166-8B84-179C3CF4158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670" y="4232133"/>
            <a:ext cx="1244862" cy="4539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32538C5-3139-44AA-9A3D-403DD9A222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95" y="1975530"/>
            <a:ext cx="880918" cy="33739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7ECE2CA-F252-4947-9BF3-5531458CB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43" y="2400884"/>
            <a:ext cx="2076526" cy="59334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61F177A-C751-4272-906D-C91BE1597B2F}"/>
              </a:ext>
            </a:extLst>
          </p:cNvPr>
          <p:cNvSpPr txBox="1"/>
          <p:nvPr userDrawn="1"/>
        </p:nvSpPr>
        <p:spPr>
          <a:xfrm>
            <a:off x="1237476" y="5981384"/>
            <a:ext cx="590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Partner Organisations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77097-AF23-4E1E-A011-B78CEE8A7FDC}"/>
              </a:ext>
            </a:extLst>
          </p:cNvPr>
          <p:cNvSpPr/>
          <p:nvPr userDrawn="1"/>
        </p:nvSpPr>
        <p:spPr>
          <a:xfrm>
            <a:off x="1164566" y="1647645"/>
            <a:ext cx="10047917" cy="19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CA57A-4581-41EE-A6F2-3A0E1D4EAFDC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8472004" cy="664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E93834-1A8A-4891-AD99-A56F681484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884" y="2312628"/>
            <a:ext cx="965751" cy="668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E98ED9-A8DD-4E19-9A80-2611C392059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019" y="1871636"/>
            <a:ext cx="2076526" cy="5933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C492E-6F5A-451F-B697-44851F0513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426" y="2596868"/>
            <a:ext cx="1916448" cy="614618"/>
          </a:xfrm>
          <a:prstGeom prst="rect">
            <a:avLst/>
          </a:prstGeom>
        </p:spPr>
      </p:pic>
      <p:pic>
        <p:nvPicPr>
          <p:cNvPr id="28" name="Picture 2" descr="Image result for micromine">
            <a:extLst>
              <a:ext uri="{FF2B5EF4-FFF2-40B4-BE49-F238E27FC236}">
                <a16:creationId xmlns:a16="http://schemas.microsoft.com/office/drawing/2014/main" id="{7597913D-4220-4CFA-9FF9-BA87DBD070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9381" y="2592555"/>
            <a:ext cx="1349884" cy="6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CC7DF-881E-4A47-B852-15DD1EDB1520}"/>
              </a:ext>
            </a:extLst>
          </p:cNvPr>
          <p:cNvSpPr/>
          <p:nvPr userDrawn="1"/>
        </p:nvSpPr>
        <p:spPr>
          <a:xfrm>
            <a:off x="5522263" y="1848165"/>
            <a:ext cx="1324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ARC LP170100985</a:t>
            </a:r>
            <a:endParaRPr lang="en-AU" sz="12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6A5AB29-9545-49C9-A63E-F9320FF349D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25" y="1522247"/>
            <a:ext cx="2125014" cy="42000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F1DDC5A-34B7-404C-B567-FF5759C27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7349" y="2220087"/>
            <a:ext cx="1293086" cy="38790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BA0BFDC-49DB-4571-B521-DB37E5EEB9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25" y="3010968"/>
            <a:ext cx="1249953" cy="43050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2DC3D24-7C44-49C6-83A8-502C9F85B0D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603" y="1452677"/>
            <a:ext cx="1249953" cy="41069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D73B961-38BB-47A3-B5E9-7603517531B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42" y="2137309"/>
            <a:ext cx="1244862" cy="4917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DB009E8-308B-4D94-BCE4-042F06C5BD5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85" y="4782358"/>
            <a:ext cx="1500768" cy="5121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6BE7876-4F32-41CA-9640-6A1385ED10D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747" y="2956091"/>
            <a:ext cx="1888359" cy="46678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D580349-E935-4C2C-8797-1BC099D91FF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635" y="3728239"/>
            <a:ext cx="1173437" cy="8123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1EB8E57-E86B-43E4-812E-FE09F7AE786E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01" y="3718044"/>
            <a:ext cx="922689" cy="92268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23C6856-2D4F-460F-9143-CDE79375052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1" y="4845854"/>
            <a:ext cx="1081978" cy="3373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0AFF24-33F4-49ED-964A-EC5F2B1ABDB5}"/>
              </a:ext>
            </a:extLst>
          </p:cNvPr>
          <p:cNvSpPr/>
          <p:nvPr userDrawn="1"/>
        </p:nvSpPr>
        <p:spPr>
          <a:xfrm>
            <a:off x="219887" y="697352"/>
            <a:ext cx="4067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Research </a:t>
            </a:r>
            <a:r>
              <a:rPr lang="en-US" sz="3200" dirty="0" err="1"/>
              <a:t>Organisations</a:t>
            </a:r>
            <a:endParaRPr lang="en-AU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EA1E7-3EE8-41C6-B02B-A8FDBF1AC6CB}"/>
              </a:ext>
            </a:extLst>
          </p:cNvPr>
          <p:cNvSpPr/>
          <p:nvPr userDrawn="1"/>
        </p:nvSpPr>
        <p:spPr>
          <a:xfrm>
            <a:off x="5259679" y="731713"/>
            <a:ext cx="6606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Funding </a:t>
            </a:r>
            <a:r>
              <a:rPr lang="en-US" sz="3200" dirty="0" err="1"/>
              <a:t>Organisations</a:t>
            </a:r>
            <a:r>
              <a:rPr lang="en-US" sz="3200" dirty="0"/>
              <a:t> (cash &amp; in-kind)</a:t>
            </a:r>
            <a:endParaRPr lang="en-AU" sz="32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362EE50-A6AB-4425-AD76-BD8F9DDD75CD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733" y="1317979"/>
            <a:ext cx="2249368" cy="61205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C2552C0-5CD4-458D-8DAB-F4D0161536F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832" y="1283128"/>
            <a:ext cx="1589925" cy="5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6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7B06F8E-3FBF-4485-8C84-D9EB2EAABE15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499872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Explanation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20076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Further points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71E112-F9EF-4094-81F3-E10D302F7D8D}"/>
              </a:ext>
            </a:extLst>
          </p:cNvPr>
          <p:cNvSpPr txBox="1"/>
          <p:nvPr userDrawn="1"/>
        </p:nvSpPr>
        <p:spPr>
          <a:xfrm>
            <a:off x="6213764" y="755859"/>
            <a:ext cx="4998720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Image or graphic</a:t>
            </a: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D84B6-BCBC-43C8-B3AE-23911BBA3B36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5DEF05-57B8-4E6D-B674-5A1DCAE0A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7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32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25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85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35C1C5-6CEE-468E-B655-3D1BC5735E2B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73C81-F28F-43C8-9AD0-552082315C51}"/>
              </a:ext>
            </a:extLst>
          </p:cNvPr>
          <p:cNvSpPr txBox="1"/>
          <p:nvPr userDrawn="1"/>
        </p:nvSpPr>
        <p:spPr>
          <a:xfrm>
            <a:off x="1905583" y="802266"/>
            <a:ext cx="9306900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Large graphic emphasis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C00E9-82A0-4EF6-84C4-60B1DD291839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F26127-6C38-4940-9770-0D75E7109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3167CB-D1F9-44D8-81D5-9CC2FD1BE036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1FF90-08C9-412C-9359-35C28847EB7E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7344C-E97A-44FF-AD16-1CA0D739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5E916D-9106-4280-80FC-2308E824980B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FFFFFF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E32AF-E5AB-40D1-9654-81A77EC0DE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AD8DBF-DE62-4B3D-802F-75DC9BFC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B455-2DEC-4AAE-95FA-ED207DF28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051DC-1149-42E8-BA27-F913A61B4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57DB0-716C-44A8-9BED-7FA1219A59D6}" type="datetimeFigureOut">
              <a:rPr lang="en-AU" smtClean="0"/>
              <a:t>23/11/2022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80F02-DDE8-4B1F-A43A-0A32586E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DB2A4-E868-4BC0-B666-78E2B3A9C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6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emf"/><Relationship Id="rId18" Type="http://schemas.openxmlformats.org/officeDocument/2006/relationships/image" Target="../media/image40.jpeg"/><Relationship Id="rId26" Type="http://schemas.openxmlformats.org/officeDocument/2006/relationships/image" Target="../media/image48.jpeg"/><Relationship Id="rId3" Type="http://schemas.openxmlformats.org/officeDocument/2006/relationships/image" Target="../media/image25.svg"/><Relationship Id="rId21" Type="http://schemas.openxmlformats.org/officeDocument/2006/relationships/image" Target="../media/image43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jpe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emf"/><Relationship Id="rId24" Type="http://schemas.openxmlformats.org/officeDocument/2006/relationships/image" Target="../media/image46.jpeg"/><Relationship Id="rId5" Type="http://schemas.openxmlformats.org/officeDocument/2006/relationships/image" Target="../media/image27.emf"/><Relationship Id="rId15" Type="http://schemas.openxmlformats.org/officeDocument/2006/relationships/image" Target="../media/image37.emf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emf"/><Relationship Id="rId22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8.jpeg"/><Relationship Id="rId18" Type="http://schemas.openxmlformats.org/officeDocument/2006/relationships/image" Target="../media/image71.png"/><Relationship Id="rId26" Type="http://schemas.openxmlformats.org/officeDocument/2006/relationships/image" Target="../media/image39.png"/><Relationship Id="rId3" Type="http://schemas.openxmlformats.org/officeDocument/2006/relationships/image" Target="../media/image27.emf"/><Relationship Id="rId21" Type="http://schemas.openxmlformats.org/officeDocument/2006/relationships/image" Target="../media/image74.png"/><Relationship Id="rId7" Type="http://schemas.openxmlformats.org/officeDocument/2006/relationships/image" Target="../media/image31.png"/><Relationship Id="rId12" Type="http://schemas.openxmlformats.org/officeDocument/2006/relationships/image" Target="../media/image37.emf"/><Relationship Id="rId17" Type="http://schemas.openxmlformats.org/officeDocument/2006/relationships/image" Target="../media/image70.png"/><Relationship Id="rId25" Type="http://schemas.openxmlformats.org/officeDocument/2006/relationships/image" Target="../media/image78.jpeg"/><Relationship Id="rId2" Type="http://schemas.openxmlformats.org/officeDocument/2006/relationships/image" Target="../media/image8.jpg"/><Relationship Id="rId16" Type="http://schemas.openxmlformats.org/officeDocument/2006/relationships/image" Target="../media/image43.jpe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36.emf"/><Relationship Id="rId24" Type="http://schemas.openxmlformats.org/officeDocument/2006/relationships/image" Target="../media/image77.png"/><Relationship Id="rId5" Type="http://schemas.openxmlformats.org/officeDocument/2006/relationships/image" Target="../media/image65.png"/><Relationship Id="rId15" Type="http://schemas.openxmlformats.org/officeDocument/2006/relationships/image" Target="../media/image42.png"/><Relationship Id="rId23" Type="http://schemas.openxmlformats.org/officeDocument/2006/relationships/image" Target="../media/image76.png"/><Relationship Id="rId10" Type="http://schemas.openxmlformats.org/officeDocument/2006/relationships/image" Target="../media/image67.png"/><Relationship Id="rId19" Type="http://schemas.openxmlformats.org/officeDocument/2006/relationships/image" Target="../media/image72.jpeg"/><Relationship Id="rId4" Type="http://schemas.openxmlformats.org/officeDocument/2006/relationships/image" Target="../media/image28.png"/><Relationship Id="rId9" Type="http://schemas.openxmlformats.org/officeDocument/2006/relationships/image" Target="../media/image33.emf"/><Relationship Id="rId14" Type="http://schemas.openxmlformats.org/officeDocument/2006/relationships/image" Target="../media/image69.png"/><Relationship Id="rId22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7.svg"/><Relationship Id="rId7" Type="http://schemas.openxmlformats.org/officeDocument/2006/relationships/image" Target="../media/image8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538B11-4264-43B6-AA36-E9D131A08A2E}"/>
              </a:ext>
            </a:extLst>
          </p:cNvPr>
          <p:cNvSpPr txBox="1"/>
          <p:nvPr/>
        </p:nvSpPr>
        <p:spPr>
          <a:xfrm>
            <a:off x="-1587" y="32005"/>
            <a:ext cx="12187236" cy="10787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666B1F-2B2D-4253-A5ED-908D074E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" y="108406"/>
            <a:ext cx="11696700" cy="1002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7F81B-1C2C-4EE5-8586-BF16BC8B8D51}"/>
              </a:ext>
            </a:extLst>
          </p:cNvPr>
          <p:cNvSpPr/>
          <p:nvPr/>
        </p:nvSpPr>
        <p:spPr>
          <a:xfrm>
            <a:off x="-3176" y="1091183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8FF4-068D-4020-9098-0CF461C0BE38}"/>
              </a:ext>
            </a:extLst>
          </p:cNvPr>
          <p:cNvSpPr/>
          <p:nvPr/>
        </p:nvSpPr>
        <p:spPr>
          <a:xfrm>
            <a:off x="6351" y="0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3FD589-9A1F-4654-814D-904BD5A1F2CD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6548238"/>
            <a:ext cx="4138929" cy="309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50A12B-295F-4F3A-A63A-5ADFA55FEE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30" y="6051606"/>
            <a:ext cx="1681083" cy="319928"/>
          </a:xfrm>
          <a:prstGeom prst="rect">
            <a:avLst/>
          </a:prstGeom>
        </p:spPr>
      </p:pic>
      <p:pic>
        <p:nvPicPr>
          <p:cNvPr id="19" name="Picture 14" descr="Monash_logo_rgb">
            <a:extLst>
              <a:ext uri="{FF2B5EF4-FFF2-40B4-BE49-F238E27FC236}">
                <a16:creationId xmlns:a16="http://schemas.microsoft.com/office/drawing/2014/main" id="{B9AB280F-5005-4C5C-8B8B-51B9A024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330" y="5743226"/>
            <a:ext cx="1550060" cy="20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055C7AB-0DCB-442F-AF1B-763402E8B76C}"/>
              </a:ext>
            </a:extLst>
          </p:cNvPr>
          <p:cNvGrpSpPr/>
          <p:nvPr/>
        </p:nvGrpSpPr>
        <p:grpSpPr>
          <a:xfrm>
            <a:off x="2259804" y="5709897"/>
            <a:ext cx="747540" cy="398656"/>
            <a:chOff x="525494" y="4057933"/>
            <a:chExt cx="1607459" cy="85724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27674A-60B1-42CF-923A-C0D994C8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22" name="Picture 4" descr="RING">
              <a:extLst>
                <a:ext uri="{FF2B5EF4-FFF2-40B4-BE49-F238E27FC236}">
                  <a16:creationId xmlns:a16="http://schemas.microsoft.com/office/drawing/2014/main" id="{7CEF9318-C96F-4C3F-BC33-4F46FD1DE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E53135-5595-4FCB-AD17-BF3E6686F81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192" y="6051606"/>
            <a:ext cx="688264" cy="298719"/>
          </a:xfrm>
          <a:prstGeom prst="rect">
            <a:avLst/>
          </a:prstGeom>
        </p:spPr>
      </p:pic>
      <p:pic>
        <p:nvPicPr>
          <p:cNvPr id="26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FD1310DF-61C9-4ABB-A8ED-2AF47593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956" y="5725019"/>
            <a:ext cx="1142305" cy="2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A91C42-69ED-4654-B7BE-DA5EA8DDA1D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860" y="5753716"/>
            <a:ext cx="789576" cy="540196"/>
          </a:xfrm>
          <a:prstGeom prst="rect">
            <a:avLst/>
          </a:prstGeom>
        </p:spPr>
      </p:pic>
      <p:pic>
        <p:nvPicPr>
          <p:cNvPr id="28" name="Picture 8" descr="logo">
            <a:extLst>
              <a:ext uri="{FF2B5EF4-FFF2-40B4-BE49-F238E27FC236}">
                <a16:creationId xmlns:a16="http://schemas.microsoft.com/office/drawing/2014/main" id="{675D9BC5-5AAA-40D2-A60F-2B42F8FD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733" y="6051606"/>
            <a:ext cx="1150364" cy="42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18521F-E286-4785-BA92-4103622F1D3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081" y="6428618"/>
            <a:ext cx="822578" cy="239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67C57D-E9FD-4318-BB26-51D1E42A861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560" y="6413177"/>
            <a:ext cx="768848" cy="2861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6AC005-BB03-40EF-98F2-19FE701A3AA8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803" y="6458001"/>
            <a:ext cx="1727234" cy="305295"/>
          </a:xfrm>
          <a:prstGeom prst="rect">
            <a:avLst/>
          </a:prstGeom>
        </p:spPr>
      </p:pic>
      <p:pic>
        <p:nvPicPr>
          <p:cNvPr id="33" name="Picture 2" descr="Image result">
            <a:extLst>
              <a:ext uri="{FF2B5EF4-FFF2-40B4-BE49-F238E27FC236}">
                <a16:creationId xmlns:a16="http://schemas.microsoft.com/office/drawing/2014/main" id="{66CB0949-E35F-405E-B37B-B0533287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5154" y="6225400"/>
            <a:ext cx="604511" cy="5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53157D-5267-4D97-BC23-FA35D4F76AA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9270" y="6239419"/>
            <a:ext cx="543709" cy="5437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511804-8E24-48D2-8BC6-8886AEE26D2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423" y="5809064"/>
            <a:ext cx="1145314" cy="2617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8183868-1506-4CBE-A710-9A83A26E9FB9}"/>
              </a:ext>
            </a:extLst>
          </p:cNvPr>
          <p:cNvSpPr/>
          <p:nvPr/>
        </p:nvSpPr>
        <p:spPr>
          <a:xfrm>
            <a:off x="3175" y="5640356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2" descr="minex-logo-neg">
            <a:extLst>
              <a:ext uri="{FF2B5EF4-FFF2-40B4-BE49-F238E27FC236}">
                <a16:creationId xmlns:a16="http://schemas.microsoft.com/office/drawing/2014/main" id="{3B820691-9A66-445D-870E-D047F52D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96" y="5845062"/>
            <a:ext cx="927805" cy="189789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8" name="Picture 4" descr="Image result for BHP">
            <a:extLst>
              <a:ext uri="{FF2B5EF4-FFF2-40B4-BE49-F238E27FC236}">
                <a16:creationId xmlns:a16="http://schemas.microsoft.com/office/drawing/2014/main" id="{AAC6B63E-5373-4244-AD3B-0ED36D0B3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54842" y="6474347"/>
            <a:ext cx="460789" cy="1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anglo american">
            <a:extLst>
              <a:ext uri="{FF2B5EF4-FFF2-40B4-BE49-F238E27FC236}">
                <a16:creationId xmlns:a16="http://schemas.microsoft.com/office/drawing/2014/main" id="{7F1723F2-4EB7-48D2-A936-5FAB3CDB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1143" y="5868600"/>
            <a:ext cx="1116557" cy="1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Micromine - Intuitive mining software">
            <a:extLst>
              <a:ext uri="{FF2B5EF4-FFF2-40B4-BE49-F238E27FC236}">
                <a16:creationId xmlns:a16="http://schemas.microsoft.com/office/drawing/2014/main" id="{9C8AA836-6535-458C-9D35-255DA05D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2384" y="6479137"/>
            <a:ext cx="1406540" cy="1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4E7BE2-B7A5-4565-A79E-D1F9C8FBB8C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999" y="5743226"/>
            <a:ext cx="2228661" cy="497935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94D650C-AAA4-4D0E-AEF8-8E9EA3E84D89}"/>
              </a:ext>
            </a:extLst>
          </p:cNvPr>
          <p:cNvSpPr txBox="1">
            <a:spLocks/>
          </p:cNvSpPr>
          <p:nvPr/>
        </p:nvSpPr>
        <p:spPr>
          <a:xfrm>
            <a:off x="1019068" y="3160412"/>
            <a:ext cx="4096401" cy="8561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Where it all started…</a:t>
            </a:r>
            <a:endParaRPr lang="en-AU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7003459-C682-4C3D-A886-72222E3D18CF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619" y="2513319"/>
            <a:ext cx="1220384" cy="5423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A84890-9A33-4D01-9724-1C651CC2BD97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407" y="6402738"/>
            <a:ext cx="831306" cy="2581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694F2D-9D1A-4693-A438-47A9376C1001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532" y="1921018"/>
            <a:ext cx="4608704" cy="25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5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C8D7D1-DCA8-40B0-A7B5-57B3F87DD938}"/>
              </a:ext>
            </a:extLst>
          </p:cNvPr>
          <p:cNvSpPr txBox="1"/>
          <p:nvPr/>
        </p:nvSpPr>
        <p:spPr>
          <a:xfrm>
            <a:off x="313267" y="68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8BA72-B52E-4BFD-BAED-BADA86B1C0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784391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C6A8E-820C-4C9D-AA6A-24173CC15CAB}"/>
              </a:ext>
            </a:extLst>
          </p:cNvPr>
          <p:cNvGrpSpPr/>
          <p:nvPr/>
        </p:nvGrpSpPr>
        <p:grpSpPr>
          <a:xfrm>
            <a:off x="885268" y="962845"/>
            <a:ext cx="442061" cy="514729"/>
            <a:chOff x="885268" y="962845"/>
            <a:chExt cx="442061" cy="5147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B0BB77-BFB0-411A-BD3D-CB476ED65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4FC4A7-9CB5-4DBD-9BEE-91083D4697D8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27163-FC4B-4C88-8723-77DDA347AEFA}"/>
              </a:ext>
            </a:extLst>
          </p:cNvPr>
          <p:cNvGrpSpPr/>
          <p:nvPr/>
        </p:nvGrpSpPr>
        <p:grpSpPr>
          <a:xfrm rot="11244450">
            <a:off x="3124130" y="4456942"/>
            <a:ext cx="320949" cy="514729"/>
            <a:chOff x="1899748" y="448116"/>
            <a:chExt cx="320949" cy="51472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EC56FC-CFA0-42F9-9822-EB0E98791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EC137-0AA5-4DC5-B4B9-47C62D568E89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0BFE64B-7C41-4938-BE86-63FC6068C72D}"/>
              </a:ext>
            </a:extLst>
          </p:cNvPr>
          <p:cNvGrpSpPr/>
          <p:nvPr/>
        </p:nvGrpSpPr>
        <p:grpSpPr>
          <a:xfrm>
            <a:off x="2587088" y="455471"/>
            <a:ext cx="437661" cy="514729"/>
            <a:chOff x="2587088" y="455471"/>
            <a:chExt cx="437661" cy="5147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52680C-0A3A-4659-8A44-0F560954BC56}"/>
                </a:ext>
              </a:extLst>
            </p:cNvPr>
            <p:cNvGrpSpPr/>
            <p:nvPr/>
          </p:nvGrpSpPr>
          <p:grpSpPr>
            <a:xfrm rot="21102246">
              <a:off x="2587088" y="455471"/>
              <a:ext cx="320949" cy="514729"/>
              <a:chOff x="1899748" y="448116"/>
              <a:chExt cx="320949" cy="51472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67D696-DA77-4F9B-B486-8B397E84F2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861" y="448116"/>
                <a:ext cx="199836" cy="514729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2045A3-BEFC-4A12-8569-973F2E8D2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9748" y="643439"/>
                <a:ext cx="202864" cy="10294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0A0DBA-96E5-46F5-8AD2-821517BBB82C}"/>
                </a:ext>
              </a:extLst>
            </p:cNvPr>
            <p:cNvSpPr/>
            <p:nvPr/>
          </p:nvSpPr>
          <p:spPr>
            <a:xfrm>
              <a:off x="2804902" y="545007"/>
              <a:ext cx="219847" cy="211947"/>
            </a:xfrm>
            <a:custGeom>
              <a:avLst/>
              <a:gdLst>
                <a:gd name="connsiteX0" fmla="*/ 0 w 219847"/>
                <a:gd name="connsiteY0" fmla="*/ 187724 h 211947"/>
                <a:gd name="connsiteX1" fmla="*/ 30278 w 219847"/>
                <a:gd name="connsiteY1" fmla="*/ 199835 h 211947"/>
                <a:gd name="connsiteX2" fmla="*/ 66612 w 219847"/>
                <a:gd name="connsiteY2" fmla="*/ 211947 h 211947"/>
                <a:gd name="connsiteX3" fmla="*/ 218003 w 219847"/>
                <a:gd name="connsiteY3" fmla="*/ 205891 h 211947"/>
                <a:gd name="connsiteX4" fmla="*/ 211947 w 219847"/>
                <a:gd name="connsiteY4" fmla="*/ 187724 h 211947"/>
                <a:gd name="connsiteX5" fmla="*/ 205892 w 219847"/>
                <a:gd name="connsiteY5" fmla="*/ 66612 h 211947"/>
                <a:gd name="connsiteX6" fmla="*/ 199836 w 219847"/>
                <a:gd name="connsiteY6" fmla="*/ 48445 h 211947"/>
                <a:gd name="connsiteX7" fmla="*/ 139280 w 219847"/>
                <a:gd name="connsiteY7" fmla="*/ 30278 h 211947"/>
                <a:gd name="connsiteX8" fmla="*/ 121113 w 219847"/>
                <a:gd name="connsiteY8" fmla="*/ 24222 h 211947"/>
                <a:gd name="connsiteX9" fmla="*/ 84779 w 219847"/>
                <a:gd name="connsiteY9" fmla="*/ 0 h 211947"/>
                <a:gd name="connsiteX10" fmla="*/ 48445 w 219847"/>
                <a:gd name="connsiteY10" fmla="*/ 0 h 21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847" h="211947">
                  <a:moveTo>
                    <a:pt x="0" y="187724"/>
                  </a:moveTo>
                  <a:cubicBezTo>
                    <a:pt x="10093" y="191761"/>
                    <a:pt x="20062" y="196120"/>
                    <a:pt x="30278" y="199835"/>
                  </a:cubicBezTo>
                  <a:cubicBezTo>
                    <a:pt x="42276" y="204198"/>
                    <a:pt x="66612" y="211947"/>
                    <a:pt x="66612" y="211947"/>
                  </a:cubicBezTo>
                  <a:cubicBezTo>
                    <a:pt x="117076" y="209928"/>
                    <a:pt x="168186" y="214194"/>
                    <a:pt x="218003" y="205891"/>
                  </a:cubicBezTo>
                  <a:cubicBezTo>
                    <a:pt x="224299" y="204842"/>
                    <a:pt x="212500" y="194083"/>
                    <a:pt x="211947" y="187724"/>
                  </a:cubicBezTo>
                  <a:cubicBezTo>
                    <a:pt x="208445" y="147455"/>
                    <a:pt x="209394" y="106881"/>
                    <a:pt x="205892" y="66612"/>
                  </a:cubicBezTo>
                  <a:cubicBezTo>
                    <a:pt x="205339" y="60253"/>
                    <a:pt x="205030" y="52155"/>
                    <a:pt x="199836" y="48445"/>
                  </a:cubicBezTo>
                  <a:cubicBezTo>
                    <a:pt x="190238" y="41589"/>
                    <a:pt x="153312" y="34287"/>
                    <a:pt x="139280" y="30278"/>
                  </a:cubicBezTo>
                  <a:cubicBezTo>
                    <a:pt x="133142" y="28524"/>
                    <a:pt x="126693" y="27322"/>
                    <a:pt x="121113" y="24222"/>
                  </a:cubicBezTo>
                  <a:cubicBezTo>
                    <a:pt x="108389" y="17153"/>
                    <a:pt x="99335" y="0"/>
                    <a:pt x="84779" y="0"/>
                  </a:cubicBezTo>
                  <a:lnTo>
                    <a:pt x="48445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CBCEDD-B5FB-4A80-98AF-98C1C1BA5192}"/>
              </a:ext>
            </a:extLst>
          </p:cNvPr>
          <p:cNvGrpSpPr/>
          <p:nvPr/>
        </p:nvGrpSpPr>
        <p:grpSpPr>
          <a:xfrm>
            <a:off x="2277937" y="1318497"/>
            <a:ext cx="237754" cy="592602"/>
            <a:chOff x="2277937" y="1318497"/>
            <a:chExt cx="237754" cy="592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1DB8F9-1D4A-489F-8F88-B73B7F8BF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273CC5-AA12-43E5-95E7-1B276F5149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86BAB0-11C5-410A-940D-781ED4D730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5C0623-5201-457A-BA57-4ECCEFC9514F}"/>
              </a:ext>
            </a:extLst>
          </p:cNvPr>
          <p:cNvGrpSpPr/>
          <p:nvPr/>
        </p:nvGrpSpPr>
        <p:grpSpPr>
          <a:xfrm rot="234600">
            <a:off x="2695818" y="4203918"/>
            <a:ext cx="237754" cy="592602"/>
            <a:chOff x="2277937" y="1318497"/>
            <a:chExt cx="237754" cy="59260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F96FBB-E40C-45D0-83B9-A5B577820B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6E7080-A8F1-420E-B343-350BFE9E9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889E14-EAD3-4147-9E84-B27B9DC66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1AC764-24AE-44BC-8346-7E5DD1641D2A}"/>
              </a:ext>
            </a:extLst>
          </p:cNvPr>
          <p:cNvGrpSpPr/>
          <p:nvPr/>
        </p:nvGrpSpPr>
        <p:grpSpPr>
          <a:xfrm rot="10529499">
            <a:off x="1923355" y="1922915"/>
            <a:ext cx="320949" cy="514729"/>
            <a:chOff x="1899748" y="448116"/>
            <a:chExt cx="320949" cy="51472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4113DF-F305-4600-BBA0-678654A3C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1B18F3-2567-4CF6-8D06-C7C2BD6527DE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6CCCA9-957A-4FF7-837F-6730429834E0}"/>
              </a:ext>
            </a:extLst>
          </p:cNvPr>
          <p:cNvGrpSpPr/>
          <p:nvPr/>
        </p:nvGrpSpPr>
        <p:grpSpPr>
          <a:xfrm rot="588900">
            <a:off x="2273318" y="3132699"/>
            <a:ext cx="237754" cy="592602"/>
            <a:chOff x="2277937" y="1318497"/>
            <a:chExt cx="237754" cy="59260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37263-F69D-4F62-8D01-309B06A12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4C457B-6B15-43ED-8DB9-DE3BA668F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C1D1DD-BC97-44FD-97D0-9D657A623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D251D62-3D35-4CC5-9D1A-5E5842FDEE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91" y="3812549"/>
            <a:ext cx="1426691" cy="79983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D4232F-5EF1-483A-858D-AEDE6D744E2D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578082" y="4212468"/>
            <a:ext cx="814113" cy="51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6E948-457C-43F1-BDFC-A3E458924E43}"/>
              </a:ext>
            </a:extLst>
          </p:cNvPr>
          <p:cNvSpPr/>
          <p:nvPr/>
        </p:nvSpPr>
        <p:spPr>
          <a:xfrm>
            <a:off x="405581" y="1106129"/>
            <a:ext cx="2322871" cy="656307"/>
          </a:xfrm>
          <a:custGeom>
            <a:avLst/>
            <a:gdLst>
              <a:gd name="connsiteX0" fmla="*/ 0 w 2322871"/>
              <a:gd name="connsiteY0" fmla="*/ 0 h 656307"/>
              <a:gd name="connsiteX1" fmla="*/ 36871 w 2322871"/>
              <a:gd name="connsiteY1" fmla="*/ 29497 h 656307"/>
              <a:gd name="connsiteX2" fmla="*/ 95864 w 2322871"/>
              <a:gd name="connsiteY2" fmla="*/ 66368 h 656307"/>
              <a:gd name="connsiteX3" fmla="*/ 169606 w 2322871"/>
              <a:gd name="connsiteY3" fmla="*/ 103239 h 656307"/>
              <a:gd name="connsiteX4" fmla="*/ 265471 w 2322871"/>
              <a:gd name="connsiteY4" fmla="*/ 154858 h 656307"/>
              <a:gd name="connsiteX5" fmla="*/ 302342 w 2322871"/>
              <a:gd name="connsiteY5" fmla="*/ 176981 h 656307"/>
              <a:gd name="connsiteX6" fmla="*/ 390832 w 2322871"/>
              <a:gd name="connsiteY6" fmla="*/ 221226 h 656307"/>
              <a:gd name="connsiteX7" fmla="*/ 457200 w 2322871"/>
              <a:gd name="connsiteY7" fmla="*/ 265471 h 656307"/>
              <a:gd name="connsiteX8" fmla="*/ 567813 w 2322871"/>
              <a:gd name="connsiteY8" fmla="*/ 309716 h 656307"/>
              <a:gd name="connsiteX9" fmla="*/ 589935 w 2322871"/>
              <a:gd name="connsiteY9" fmla="*/ 324465 h 656307"/>
              <a:gd name="connsiteX10" fmla="*/ 825909 w 2322871"/>
              <a:gd name="connsiteY10" fmla="*/ 383458 h 656307"/>
              <a:gd name="connsiteX11" fmla="*/ 936522 w 2322871"/>
              <a:gd name="connsiteY11" fmla="*/ 412955 h 656307"/>
              <a:gd name="connsiteX12" fmla="*/ 1143000 w 2322871"/>
              <a:gd name="connsiteY12" fmla="*/ 442452 h 656307"/>
              <a:gd name="connsiteX13" fmla="*/ 1408471 w 2322871"/>
              <a:gd name="connsiteY13" fmla="*/ 516194 h 656307"/>
              <a:gd name="connsiteX14" fmla="*/ 1681316 w 2322871"/>
              <a:gd name="connsiteY14" fmla="*/ 560439 h 656307"/>
              <a:gd name="connsiteX15" fmla="*/ 1821425 w 2322871"/>
              <a:gd name="connsiteY15" fmla="*/ 589936 h 656307"/>
              <a:gd name="connsiteX16" fmla="*/ 1961535 w 2322871"/>
              <a:gd name="connsiteY16" fmla="*/ 612058 h 656307"/>
              <a:gd name="connsiteX17" fmla="*/ 2013154 w 2322871"/>
              <a:gd name="connsiteY17" fmla="*/ 626806 h 656307"/>
              <a:gd name="connsiteX18" fmla="*/ 2322871 w 2322871"/>
              <a:gd name="connsiteY18" fmla="*/ 656303 h 65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22871" h="656307">
                <a:moveTo>
                  <a:pt x="0" y="0"/>
                </a:moveTo>
                <a:cubicBezTo>
                  <a:pt x="12290" y="9832"/>
                  <a:pt x="23930" y="20538"/>
                  <a:pt x="36871" y="29497"/>
                </a:cubicBezTo>
                <a:cubicBezTo>
                  <a:pt x="55937" y="42697"/>
                  <a:pt x="75593" y="55106"/>
                  <a:pt x="95864" y="66368"/>
                </a:cubicBezTo>
                <a:cubicBezTo>
                  <a:pt x="119888" y="79714"/>
                  <a:pt x="146739" y="87995"/>
                  <a:pt x="169606" y="103239"/>
                </a:cubicBezTo>
                <a:cubicBezTo>
                  <a:pt x="221183" y="137622"/>
                  <a:pt x="163377" y="100408"/>
                  <a:pt x="265471" y="154858"/>
                </a:cubicBezTo>
                <a:cubicBezTo>
                  <a:pt x="278118" y="161603"/>
                  <a:pt x="289675" y="170275"/>
                  <a:pt x="302342" y="176981"/>
                </a:cubicBezTo>
                <a:cubicBezTo>
                  <a:pt x="331488" y="192411"/>
                  <a:pt x="362199" y="204864"/>
                  <a:pt x="390832" y="221226"/>
                </a:cubicBezTo>
                <a:cubicBezTo>
                  <a:pt x="413917" y="234417"/>
                  <a:pt x="433958" y="252559"/>
                  <a:pt x="457200" y="265471"/>
                </a:cubicBezTo>
                <a:cubicBezTo>
                  <a:pt x="497492" y="287856"/>
                  <a:pt x="526468" y="295935"/>
                  <a:pt x="567813" y="309716"/>
                </a:cubicBezTo>
                <a:cubicBezTo>
                  <a:pt x="575187" y="314632"/>
                  <a:pt x="582008" y="320501"/>
                  <a:pt x="589935" y="324465"/>
                </a:cubicBezTo>
                <a:cubicBezTo>
                  <a:pt x="655489" y="357243"/>
                  <a:pt x="790775" y="373420"/>
                  <a:pt x="825909" y="383458"/>
                </a:cubicBezTo>
                <a:cubicBezTo>
                  <a:pt x="849821" y="390290"/>
                  <a:pt x="913628" y="409139"/>
                  <a:pt x="936522" y="412955"/>
                </a:cubicBezTo>
                <a:cubicBezTo>
                  <a:pt x="1005101" y="424385"/>
                  <a:pt x="1075081" y="427595"/>
                  <a:pt x="1143000" y="442452"/>
                </a:cubicBezTo>
                <a:cubicBezTo>
                  <a:pt x="1232719" y="462078"/>
                  <a:pt x="1318760" y="496531"/>
                  <a:pt x="1408471" y="516194"/>
                </a:cubicBezTo>
                <a:cubicBezTo>
                  <a:pt x="1498471" y="535920"/>
                  <a:pt x="1590614" y="544242"/>
                  <a:pt x="1681316" y="560439"/>
                </a:cubicBezTo>
                <a:cubicBezTo>
                  <a:pt x="1728300" y="568829"/>
                  <a:pt x="1774625" y="580576"/>
                  <a:pt x="1821425" y="589936"/>
                </a:cubicBezTo>
                <a:cubicBezTo>
                  <a:pt x="1897641" y="605179"/>
                  <a:pt x="1892866" y="603475"/>
                  <a:pt x="1961535" y="612058"/>
                </a:cubicBezTo>
                <a:cubicBezTo>
                  <a:pt x="1978741" y="616974"/>
                  <a:pt x="1995416" y="624441"/>
                  <a:pt x="2013154" y="626806"/>
                </a:cubicBezTo>
                <a:cubicBezTo>
                  <a:pt x="2242102" y="657332"/>
                  <a:pt x="2205842" y="656303"/>
                  <a:pt x="2322871" y="656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DD6846-74D4-4023-B45B-ED83E50339C3}"/>
              </a:ext>
            </a:extLst>
          </p:cNvPr>
          <p:cNvSpPr/>
          <p:nvPr/>
        </p:nvSpPr>
        <p:spPr>
          <a:xfrm>
            <a:off x="634124" y="582561"/>
            <a:ext cx="1290541" cy="2853813"/>
          </a:xfrm>
          <a:custGeom>
            <a:avLst/>
            <a:gdLst>
              <a:gd name="connsiteX0" fmla="*/ 1290541 w 1290541"/>
              <a:gd name="connsiteY0" fmla="*/ 0 h 2853813"/>
              <a:gd name="connsiteX1" fmla="*/ 995573 w 1290541"/>
              <a:gd name="connsiteY1" fmla="*/ 567813 h 2853813"/>
              <a:gd name="connsiteX2" fmla="*/ 855463 w 1290541"/>
              <a:gd name="connsiteY2" fmla="*/ 921774 h 2853813"/>
              <a:gd name="connsiteX3" fmla="*/ 848089 w 1290541"/>
              <a:gd name="connsiteY3" fmla="*/ 951271 h 2853813"/>
              <a:gd name="connsiteX4" fmla="*/ 818592 w 1290541"/>
              <a:gd name="connsiteY4" fmla="*/ 1010265 h 2853813"/>
              <a:gd name="connsiteX5" fmla="*/ 781721 w 1290541"/>
              <a:gd name="connsiteY5" fmla="*/ 1157749 h 2853813"/>
              <a:gd name="connsiteX6" fmla="*/ 759599 w 1290541"/>
              <a:gd name="connsiteY6" fmla="*/ 1194620 h 2853813"/>
              <a:gd name="connsiteX7" fmla="*/ 744850 w 1290541"/>
              <a:gd name="connsiteY7" fmla="*/ 1231491 h 2853813"/>
              <a:gd name="connsiteX8" fmla="*/ 722728 w 1290541"/>
              <a:gd name="connsiteY8" fmla="*/ 1268362 h 2853813"/>
              <a:gd name="connsiteX9" fmla="*/ 648986 w 1290541"/>
              <a:gd name="connsiteY9" fmla="*/ 1430594 h 2853813"/>
              <a:gd name="connsiteX10" fmla="*/ 626863 w 1290541"/>
              <a:gd name="connsiteY10" fmla="*/ 1482213 h 2853813"/>
              <a:gd name="connsiteX11" fmla="*/ 582618 w 1290541"/>
              <a:gd name="connsiteY11" fmla="*/ 1637071 h 2853813"/>
              <a:gd name="connsiteX12" fmla="*/ 582618 w 1290541"/>
              <a:gd name="connsiteY12" fmla="*/ 1637071 h 2853813"/>
              <a:gd name="connsiteX13" fmla="*/ 560495 w 1290541"/>
              <a:gd name="connsiteY13" fmla="*/ 1688691 h 2853813"/>
              <a:gd name="connsiteX14" fmla="*/ 553121 w 1290541"/>
              <a:gd name="connsiteY14" fmla="*/ 1710813 h 2853813"/>
              <a:gd name="connsiteX15" fmla="*/ 523624 w 1290541"/>
              <a:gd name="connsiteY15" fmla="*/ 1755058 h 2853813"/>
              <a:gd name="connsiteX16" fmla="*/ 516250 w 1290541"/>
              <a:gd name="connsiteY16" fmla="*/ 1806678 h 2853813"/>
              <a:gd name="connsiteX17" fmla="*/ 486753 w 1290541"/>
              <a:gd name="connsiteY17" fmla="*/ 1924665 h 2853813"/>
              <a:gd name="connsiteX18" fmla="*/ 486753 w 1290541"/>
              <a:gd name="connsiteY18" fmla="*/ 1924665 h 2853813"/>
              <a:gd name="connsiteX19" fmla="*/ 472005 w 1290541"/>
              <a:gd name="connsiteY19" fmla="*/ 1954162 h 2853813"/>
              <a:gd name="connsiteX20" fmla="*/ 442508 w 1290541"/>
              <a:gd name="connsiteY20" fmla="*/ 2042652 h 2853813"/>
              <a:gd name="connsiteX21" fmla="*/ 383515 w 1290541"/>
              <a:gd name="connsiteY21" fmla="*/ 2153265 h 2853813"/>
              <a:gd name="connsiteX22" fmla="*/ 361392 w 1290541"/>
              <a:gd name="connsiteY22" fmla="*/ 2212258 h 2853813"/>
              <a:gd name="connsiteX23" fmla="*/ 339270 w 1290541"/>
              <a:gd name="connsiteY23" fmla="*/ 2300749 h 2853813"/>
              <a:gd name="connsiteX24" fmla="*/ 331895 w 1290541"/>
              <a:gd name="connsiteY24" fmla="*/ 2322871 h 2853813"/>
              <a:gd name="connsiteX25" fmla="*/ 324521 w 1290541"/>
              <a:gd name="connsiteY25" fmla="*/ 2352368 h 2853813"/>
              <a:gd name="connsiteX26" fmla="*/ 287650 w 1290541"/>
              <a:gd name="connsiteY26" fmla="*/ 2418736 h 2853813"/>
              <a:gd name="connsiteX27" fmla="*/ 177037 w 1290541"/>
              <a:gd name="connsiteY27" fmla="*/ 2610465 h 2853813"/>
              <a:gd name="connsiteX28" fmla="*/ 118044 w 1290541"/>
              <a:gd name="connsiteY28" fmla="*/ 2684207 h 2853813"/>
              <a:gd name="connsiteX29" fmla="*/ 66424 w 1290541"/>
              <a:gd name="connsiteY29" fmla="*/ 2735826 h 2853813"/>
              <a:gd name="connsiteX30" fmla="*/ 36928 w 1290541"/>
              <a:gd name="connsiteY30" fmla="*/ 2772697 h 2853813"/>
              <a:gd name="connsiteX31" fmla="*/ 29553 w 1290541"/>
              <a:gd name="connsiteY31" fmla="*/ 2794820 h 2853813"/>
              <a:gd name="connsiteX32" fmla="*/ 57 w 1290541"/>
              <a:gd name="connsiteY32" fmla="*/ 2853813 h 285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0541" h="2853813">
                <a:moveTo>
                  <a:pt x="1290541" y="0"/>
                </a:moveTo>
                <a:cubicBezTo>
                  <a:pt x="1192218" y="189271"/>
                  <a:pt x="1086612" y="374933"/>
                  <a:pt x="995573" y="567813"/>
                </a:cubicBezTo>
                <a:cubicBezTo>
                  <a:pt x="941409" y="682567"/>
                  <a:pt x="901015" y="803338"/>
                  <a:pt x="855463" y="921774"/>
                </a:cubicBezTo>
                <a:cubicBezTo>
                  <a:pt x="851825" y="931233"/>
                  <a:pt x="852205" y="942010"/>
                  <a:pt x="848089" y="951271"/>
                </a:cubicBezTo>
                <a:cubicBezTo>
                  <a:pt x="823895" y="1005706"/>
                  <a:pt x="829452" y="968634"/>
                  <a:pt x="818592" y="1010265"/>
                </a:cubicBezTo>
                <a:cubicBezTo>
                  <a:pt x="805801" y="1059298"/>
                  <a:pt x="797165" y="1109485"/>
                  <a:pt x="781721" y="1157749"/>
                </a:cubicBezTo>
                <a:cubicBezTo>
                  <a:pt x="777353" y="1171400"/>
                  <a:pt x="766009" y="1181800"/>
                  <a:pt x="759599" y="1194620"/>
                </a:cubicBezTo>
                <a:cubicBezTo>
                  <a:pt x="753679" y="1206460"/>
                  <a:pt x="750770" y="1219651"/>
                  <a:pt x="744850" y="1231491"/>
                </a:cubicBezTo>
                <a:cubicBezTo>
                  <a:pt x="738440" y="1244311"/>
                  <a:pt x="729434" y="1255695"/>
                  <a:pt x="722728" y="1268362"/>
                </a:cubicBezTo>
                <a:cubicBezTo>
                  <a:pt x="661154" y="1384668"/>
                  <a:pt x="695136" y="1322911"/>
                  <a:pt x="648986" y="1430594"/>
                </a:cubicBezTo>
                <a:cubicBezTo>
                  <a:pt x="621646" y="1494388"/>
                  <a:pt x="644158" y="1430327"/>
                  <a:pt x="626863" y="1482213"/>
                </a:cubicBezTo>
                <a:cubicBezTo>
                  <a:pt x="615960" y="1580340"/>
                  <a:pt x="628050" y="1528034"/>
                  <a:pt x="582618" y="1637071"/>
                </a:cubicBezTo>
                <a:lnTo>
                  <a:pt x="582618" y="1637071"/>
                </a:lnTo>
                <a:cubicBezTo>
                  <a:pt x="573094" y="1675166"/>
                  <a:pt x="580866" y="1658135"/>
                  <a:pt x="560495" y="1688691"/>
                </a:cubicBezTo>
                <a:cubicBezTo>
                  <a:pt x="558037" y="1696065"/>
                  <a:pt x="556896" y="1704018"/>
                  <a:pt x="553121" y="1710813"/>
                </a:cubicBezTo>
                <a:cubicBezTo>
                  <a:pt x="544513" y="1726308"/>
                  <a:pt x="529987" y="1738514"/>
                  <a:pt x="523624" y="1755058"/>
                </a:cubicBezTo>
                <a:cubicBezTo>
                  <a:pt x="517384" y="1771281"/>
                  <a:pt x="519942" y="1789693"/>
                  <a:pt x="516250" y="1806678"/>
                </a:cubicBezTo>
                <a:cubicBezTo>
                  <a:pt x="507638" y="1846292"/>
                  <a:pt x="496585" y="1885336"/>
                  <a:pt x="486753" y="1924665"/>
                </a:cubicBezTo>
                <a:lnTo>
                  <a:pt x="486753" y="1924665"/>
                </a:lnTo>
                <a:cubicBezTo>
                  <a:pt x="481837" y="1934497"/>
                  <a:pt x="475762" y="1943831"/>
                  <a:pt x="472005" y="1954162"/>
                </a:cubicBezTo>
                <a:cubicBezTo>
                  <a:pt x="446510" y="2024275"/>
                  <a:pt x="469163" y="1984901"/>
                  <a:pt x="442508" y="2042652"/>
                </a:cubicBezTo>
                <a:cubicBezTo>
                  <a:pt x="419495" y="2092513"/>
                  <a:pt x="410085" y="2106765"/>
                  <a:pt x="383515" y="2153265"/>
                </a:cubicBezTo>
                <a:cubicBezTo>
                  <a:pt x="346811" y="2300086"/>
                  <a:pt x="409594" y="2058011"/>
                  <a:pt x="361392" y="2212258"/>
                </a:cubicBezTo>
                <a:cubicBezTo>
                  <a:pt x="352323" y="2241279"/>
                  <a:pt x="348886" y="2271905"/>
                  <a:pt x="339270" y="2300749"/>
                </a:cubicBezTo>
                <a:cubicBezTo>
                  <a:pt x="336812" y="2308123"/>
                  <a:pt x="334030" y="2315397"/>
                  <a:pt x="331895" y="2322871"/>
                </a:cubicBezTo>
                <a:cubicBezTo>
                  <a:pt x="329111" y="2332616"/>
                  <a:pt x="328285" y="2342958"/>
                  <a:pt x="324521" y="2352368"/>
                </a:cubicBezTo>
                <a:cubicBezTo>
                  <a:pt x="303333" y="2405340"/>
                  <a:pt x="308913" y="2382463"/>
                  <a:pt x="287650" y="2418736"/>
                </a:cubicBezTo>
                <a:cubicBezTo>
                  <a:pt x="250336" y="2482388"/>
                  <a:pt x="229209" y="2558293"/>
                  <a:pt x="177037" y="2610465"/>
                </a:cubicBezTo>
                <a:cubicBezTo>
                  <a:pt x="42120" y="2745382"/>
                  <a:pt x="221602" y="2559938"/>
                  <a:pt x="118044" y="2684207"/>
                </a:cubicBezTo>
                <a:cubicBezTo>
                  <a:pt x="102466" y="2702901"/>
                  <a:pt x="82867" y="2717888"/>
                  <a:pt x="66424" y="2735826"/>
                </a:cubicBezTo>
                <a:cubicBezTo>
                  <a:pt x="55789" y="2747428"/>
                  <a:pt x="46760" y="2760407"/>
                  <a:pt x="36928" y="2772697"/>
                </a:cubicBezTo>
                <a:cubicBezTo>
                  <a:pt x="34470" y="2780071"/>
                  <a:pt x="33328" y="2788025"/>
                  <a:pt x="29553" y="2794820"/>
                </a:cubicBezTo>
                <a:cubicBezTo>
                  <a:pt x="-2670" y="2852821"/>
                  <a:pt x="57" y="2818659"/>
                  <a:pt x="57" y="28538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355175-5945-430D-80F1-AA40610B7AF5}"/>
              </a:ext>
            </a:extLst>
          </p:cNvPr>
          <p:cNvSpPr/>
          <p:nvPr/>
        </p:nvSpPr>
        <p:spPr>
          <a:xfrm>
            <a:off x="2942303" y="1201994"/>
            <a:ext cx="1135992" cy="4454012"/>
          </a:xfrm>
          <a:custGeom>
            <a:avLst/>
            <a:gdLst>
              <a:gd name="connsiteX0" fmla="*/ 1120878 w 1135992"/>
              <a:gd name="connsiteY0" fmla="*/ 0 h 4454012"/>
              <a:gd name="connsiteX1" fmla="*/ 1128252 w 1135992"/>
              <a:gd name="connsiteY1" fmla="*/ 125361 h 4454012"/>
              <a:gd name="connsiteX2" fmla="*/ 1113503 w 1135992"/>
              <a:gd name="connsiteY2" fmla="*/ 147483 h 4454012"/>
              <a:gd name="connsiteX3" fmla="*/ 1084007 w 1135992"/>
              <a:gd name="connsiteY3" fmla="*/ 258096 h 4454012"/>
              <a:gd name="connsiteX4" fmla="*/ 1054510 w 1135992"/>
              <a:gd name="connsiteY4" fmla="*/ 317090 h 4454012"/>
              <a:gd name="connsiteX5" fmla="*/ 1076632 w 1135992"/>
              <a:gd name="connsiteY5" fmla="*/ 302341 h 4454012"/>
              <a:gd name="connsiteX6" fmla="*/ 1047136 w 1135992"/>
              <a:gd name="connsiteY6" fmla="*/ 398206 h 4454012"/>
              <a:gd name="connsiteX7" fmla="*/ 1017639 w 1135992"/>
              <a:gd name="connsiteY7" fmla="*/ 471948 h 4454012"/>
              <a:gd name="connsiteX8" fmla="*/ 973394 w 1135992"/>
              <a:gd name="connsiteY8" fmla="*/ 545690 h 4454012"/>
              <a:gd name="connsiteX9" fmla="*/ 958645 w 1135992"/>
              <a:gd name="connsiteY9" fmla="*/ 582561 h 4454012"/>
              <a:gd name="connsiteX10" fmla="*/ 877529 w 1135992"/>
              <a:gd name="connsiteY10" fmla="*/ 752167 h 4454012"/>
              <a:gd name="connsiteX11" fmla="*/ 862781 w 1135992"/>
              <a:gd name="connsiteY11" fmla="*/ 789038 h 4454012"/>
              <a:gd name="connsiteX12" fmla="*/ 833284 w 1135992"/>
              <a:gd name="connsiteY12" fmla="*/ 840658 h 4454012"/>
              <a:gd name="connsiteX13" fmla="*/ 789039 w 1135992"/>
              <a:gd name="connsiteY13" fmla="*/ 921774 h 4454012"/>
              <a:gd name="connsiteX14" fmla="*/ 766916 w 1135992"/>
              <a:gd name="connsiteY14" fmla="*/ 1098754 h 4454012"/>
              <a:gd name="connsiteX15" fmla="*/ 715297 w 1135992"/>
              <a:gd name="connsiteY15" fmla="*/ 1349477 h 4454012"/>
              <a:gd name="connsiteX16" fmla="*/ 700549 w 1135992"/>
              <a:gd name="connsiteY16" fmla="*/ 1430593 h 4454012"/>
              <a:gd name="connsiteX17" fmla="*/ 626807 w 1135992"/>
              <a:gd name="connsiteY17" fmla="*/ 1681316 h 4454012"/>
              <a:gd name="connsiteX18" fmla="*/ 619432 w 1135992"/>
              <a:gd name="connsiteY18" fmla="*/ 1791929 h 4454012"/>
              <a:gd name="connsiteX19" fmla="*/ 612058 w 1135992"/>
              <a:gd name="connsiteY19" fmla="*/ 1924664 h 4454012"/>
              <a:gd name="connsiteX20" fmla="*/ 604684 w 1135992"/>
              <a:gd name="connsiteY20" fmla="*/ 1998406 h 4454012"/>
              <a:gd name="connsiteX21" fmla="*/ 575187 w 1135992"/>
              <a:gd name="connsiteY21" fmla="*/ 2330245 h 4454012"/>
              <a:gd name="connsiteX22" fmla="*/ 545691 w 1135992"/>
              <a:gd name="connsiteY22" fmla="*/ 2448232 h 4454012"/>
              <a:gd name="connsiteX23" fmla="*/ 530942 w 1135992"/>
              <a:gd name="connsiteY23" fmla="*/ 2529348 h 4454012"/>
              <a:gd name="connsiteX24" fmla="*/ 516194 w 1135992"/>
              <a:gd name="connsiteY24" fmla="*/ 2595716 h 4454012"/>
              <a:gd name="connsiteX25" fmla="*/ 501445 w 1135992"/>
              <a:gd name="connsiteY25" fmla="*/ 2721077 h 4454012"/>
              <a:gd name="connsiteX26" fmla="*/ 412955 w 1135992"/>
              <a:gd name="connsiteY26" fmla="*/ 2957051 h 4454012"/>
              <a:gd name="connsiteX27" fmla="*/ 376084 w 1135992"/>
              <a:gd name="connsiteY27" fmla="*/ 3089787 h 4454012"/>
              <a:gd name="connsiteX28" fmla="*/ 324465 w 1135992"/>
              <a:gd name="connsiteY28" fmla="*/ 3244645 h 4454012"/>
              <a:gd name="connsiteX29" fmla="*/ 294968 w 1135992"/>
              <a:gd name="connsiteY29" fmla="*/ 3377380 h 4454012"/>
              <a:gd name="connsiteX30" fmla="*/ 280220 w 1135992"/>
              <a:gd name="connsiteY30" fmla="*/ 3429000 h 4454012"/>
              <a:gd name="connsiteX31" fmla="*/ 235974 w 1135992"/>
              <a:gd name="connsiteY31" fmla="*/ 3598606 h 4454012"/>
              <a:gd name="connsiteX32" fmla="*/ 206478 w 1135992"/>
              <a:gd name="connsiteY32" fmla="*/ 3723967 h 4454012"/>
              <a:gd name="connsiteX33" fmla="*/ 199103 w 1135992"/>
              <a:gd name="connsiteY33" fmla="*/ 3790335 h 4454012"/>
              <a:gd name="connsiteX34" fmla="*/ 191729 w 1135992"/>
              <a:gd name="connsiteY34" fmla="*/ 3827206 h 4454012"/>
              <a:gd name="connsiteX35" fmla="*/ 184355 w 1135992"/>
              <a:gd name="connsiteY35" fmla="*/ 3930445 h 4454012"/>
              <a:gd name="connsiteX36" fmla="*/ 0 w 1135992"/>
              <a:gd name="connsiteY36" fmla="*/ 4454012 h 445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35992" h="4454012">
                <a:moveTo>
                  <a:pt x="1120878" y="0"/>
                </a:moveTo>
                <a:cubicBezTo>
                  <a:pt x="1128008" y="46348"/>
                  <a:pt x="1146338" y="83161"/>
                  <a:pt x="1128252" y="125361"/>
                </a:cubicBezTo>
                <a:cubicBezTo>
                  <a:pt x="1124761" y="133507"/>
                  <a:pt x="1118419" y="140109"/>
                  <a:pt x="1113503" y="147483"/>
                </a:cubicBezTo>
                <a:cubicBezTo>
                  <a:pt x="1105038" y="189810"/>
                  <a:pt x="1101660" y="212702"/>
                  <a:pt x="1084007" y="258096"/>
                </a:cubicBezTo>
                <a:cubicBezTo>
                  <a:pt x="1076038" y="278587"/>
                  <a:pt x="1058125" y="295403"/>
                  <a:pt x="1054510" y="317090"/>
                </a:cubicBezTo>
                <a:cubicBezTo>
                  <a:pt x="1053053" y="325832"/>
                  <a:pt x="1069258" y="307257"/>
                  <a:pt x="1076632" y="302341"/>
                </a:cubicBezTo>
                <a:cubicBezTo>
                  <a:pt x="1067010" y="336020"/>
                  <a:pt x="1059380" y="365556"/>
                  <a:pt x="1047136" y="398206"/>
                </a:cubicBezTo>
                <a:cubicBezTo>
                  <a:pt x="1037840" y="422995"/>
                  <a:pt x="1028068" y="447614"/>
                  <a:pt x="1017639" y="471948"/>
                </a:cubicBezTo>
                <a:cubicBezTo>
                  <a:pt x="995363" y="523927"/>
                  <a:pt x="1008346" y="481612"/>
                  <a:pt x="973394" y="545690"/>
                </a:cubicBezTo>
                <a:cubicBezTo>
                  <a:pt x="967055" y="557311"/>
                  <a:pt x="964219" y="570555"/>
                  <a:pt x="958645" y="582561"/>
                </a:cubicBezTo>
                <a:cubicBezTo>
                  <a:pt x="932254" y="639402"/>
                  <a:pt x="900803" y="693981"/>
                  <a:pt x="877529" y="752167"/>
                </a:cubicBezTo>
                <a:cubicBezTo>
                  <a:pt x="872613" y="764457"/>
                  <a:pt x="868157" y="776942"/>
                  <a:pt x="862781" y="789038"/>
                </a:cubicBezTo>
                <a:cubicBezTo>
                  <a:pt x="840501" y="839168"/>
                  <a:pt x="857006" y="799145"/>
                  <a:pt x="833284" y="840658"/>
                </a:cubicBezTo>
                <a:cubicBezTo>
                  <a:pt x="818003" y="867399"/>
                  <a:pt x="803787" y="894735"/>
                  <a:pt x="789039" y="921774"/>
                </a:cubicBezTo>
                <a:cubicBezTo>
                  <a:pt x="773554" y="1084370"/>
                  <a:pt x="790690" y="1027441"/>
                  <a:pt x="766916" y="1098754"/>
                </a:cubicBezTo>
                <a:cubicBezTo>
                  <a:pt x="721183" y="1357914"/>
                  <a:pt x="770852" y="1090220"/>
                  <a:pt x="715297" y="1349477"/>
                </a:cubicBezTo>
                <a:cubicBezTo>
                  <a:pt x="709539" y="1376349"/>
                  <a:pt x="707990" y="1404138"/>
                  <a:pt x="700549" y="1430593"/>
                </a:cubicBezTo>
                <a:cubicBezTo>
                  <a:pt x="594286" y="1808415"/>
                  <a:pt x="687847" y="1416800"/>
                  <a:pt x="626807" y="1681316"/>
                </a:cubicBezTo>
                <a:cubicBezTo>
                  <a:pt x="624349" y="1718187"/>
                  <a:pt x="621668" y="1755044"/>
                  <a:pt x="619432" y="1791929"/>
                </a:cubicBezTo>
                <a:cubicBezTo>
                  <a:pt x="616751" y="1836161"/>
                  <a:pt x="615215" y="1880463"/>
                  <a:pt x="612058" y="1924664"/>
                </a:cubicBezTo>
                <a:cubicBezTo>
                  <a:pt x="610298" y="1949304"/>
                  <a:pt x="606921" y="1973804"/>
                  <a:pt x="604684" y="1998406"/>
                </a:cubicBezTo>
                <a:cubicBezTo>
                  <a:pt x="594630" y="2108999"/>
                  <a:pt x="589627" y="2220139"/>
                  <a:pt x="575187" y="2330245"/>
                </a:cubicBezTo>
                <a:cubicBezTo>
                  <a:pt x="569916" y="2370440"/>
                  <a:pt x="554485" y="2408658"/>
                  <a:pt x="545691" y="2448232"/>
                </a:cubicBezTo>
                <a:cubicBezTo>
                  <a:pt x="539729" y="2475060"/>
                  <a:pt x="536332" y="2502400"/>
                  <a:pt x="530942" y="2529348"/>
                </a:cubicBezTo>
                <a:cubicBezTo>
                  <a:pt x="526498" y="2551570"/>
                  <a:pt x="519640" y="2573317"/>
                  <a:pt x="516194" y="2595716"/>
                </a:cubicBezTo>
                <a:cubicBezTo>
                  <a:pt x="509796" y="2637302"/>
                  <a:pt x="510436" y="2679974"/>
                  <a:pt x="501445" y="2721077"/>
                </a:cubicBezTo>
                <a:cubicBezTo>
                  <a:pt x="482019" y="2809878"/>
                  <a:pt x="442471" y="2870963"/>
                  <a:pt x="412955" y="2957051"/>
                </a:cubicBezTo>
                <a:cubicBezTo>
                  <a:pt x="398062" y="3000489"/>
                  <a:pt x="390605" y="3046223"/>
                  <a:pt x="376084" y="3089787"/>
                </a:cubicBezTo>
                <a:cubicBezTo>
                  <a:pt x="358878" y="3141406"/>
                  <a:pt x="339236" y="3192277"/>
                  <a:pt x="324465" y="3244645"/>
                </a:cubicBezTo>
                <a:cubicBezTo>
                  <a:pt x="312161" y="3288267"/>
                  <a:pt x="307419" y="3333799"/>
                  <a:pt x="294968" y="3377380"/>
                </a:cubicBezTo>
                <a:lnTo>
                  <a:pt x="280220" y="3429000"/>
                </a:lnTo>
                <a:cubicBezTo>
                  <a:pt x="265273" y="3548558"/>
                  <a:pt x="284506" y="3426047"/>
                  <a:pt x="235974" y="3598606"/>
                </a:cubicBezTo>
                <a:cubicBezTo>
                  <a:pt x="224352" y="3639931"/>
                  <a:pt x="216310" y="3682180"/>
                  <a:pt x="206478" y="3723967"/>
                </a:cubicBezTo>
                <a:cubicBezTo>
                  <a:pt x="204020" y="3746090"/>
                  <a:pt x="202251" y="3768300"/>
                  <a:pt x="199103" y="3790335"/>
                </a:cubicBezTo>
                <a:cubicBezTo>
                  <a:pt x="197330" y="3802743"/>
                  <a:pt x="193041" y="3814741"/>
                  <a:pt x="191729" y="3827206"/>
                </a:cubicBezTo>
                <a:cubicBezTo>
                  <a:pt x="188117" y="3861517"/>
                  <a:pt x="194305" y="3897410"/>
                  <a:pt x="184355" y="3930445"/>
                </a:cubicBezTo>
                <a:cubicBezTo>
                  <a:pt x="65842" y="4323908"/>
                  <a:pt x="85837" y="4282338"/>
                  <a:pt x="0" y="44540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BF46BB-6750-4577-8CC6-A47F1E9F54F0}"/>
              </a:ext>
            </a:extLst>
          </p:cNvPr>
          <p:cNvSpPr/>
          <p:nvPr/>
        </p:nvSpPr>
        <p:spPr>
          <a:xfrm>
            <a:off x="1496961" y="966019"/>
            <a:ext cx="1637071" cy="4837471"/>
          </a:xfrm>
          <a:custGeom>
            <a:avLst/>
            <a:gdLst>
              <a:gd name="connsiteX0" fmla="*/ 1637071 w 1637071"/>
              <a:gd name="connsiteY0" fmla="*/ 0 h 4837471"/>
              <a:gd name="connsiteX1" fmla="*/ 951271 w 1637071"/>
              <a:gd name="connsiteY1" fmla="*/ 1430594 h 4837471"/>
              <a:gd name="connsiteX2" fmla="*/ 899652 w 1637071"/>
              <a:gd name="connsiteY2" fmla="*/ 1555955 h 4837471"/>
              <a:gd name="connsiteX3" fmla="*/ 833284 w 1637071"/>
              <a:gd name="connsiteY3" fmla="*/ 1799304 h 4837471"/>
              <a:gd name="connsiteX4" fmla="*/ 752168 w 1637071"/>
              <a:gd name="connsiteY4" fmla="*/ 2160639 h 4837471"/>
              <a:gd name="connsiteX5" fmla="*/ 648929 w 1637071"/>
              <a:gd name="connsiteY5" fmla="*/ 2426110 h 4837471"/>
              <a:gd name="connsiteX6" fmla="*/ 597310 w 1637071"/>
              <a:gd name="connsiteY6" fmla="*/ 2588342 h 4837471"/>
              <a:gd name="connsiteX7" fmla="*/ 471949 w 1637071"/>
              <a:gd name="connsiteY7" fmla="*/ 3045542 h 4837471"/>
              <a:gd name="connsiteX8" fmla="*/ 383458 w 1637071"/>
              <a:gd name="connsiteY8" fmla="*/ 3259394 h 4837471"/>
              <a:gd name="connsiteX9" fmla="*/ 346587 w 1637071"/>
              <a:gd name="connsiteY9" fmla="*/ 3384755 h 4837471"/>
              <a:gd name="connsiteX10" fmla="*/ 154858 w 1637071"/>
              <a:gd name="connsiteY10" fmla="*/ 3886200 h 4837471"/>
              <a:gd name="connsiteX11" fmla="*/ 110613 w 1637071"/>
              <a:gd name="connsiteY11" fmla="*/ 4181168 h 4837471"/>
              <a:gd name="connsiteX12" fmla="*/ 58994 w 1637071"/>
              <a:gd name="connsiteY12" fmla="*/ 4564626 h 4837471"/>
              <a:gd name="connsiteX13" fmla="*/ 22123 w 1637071"/>
              <a:gd name="connsiteY13" fmla="*/ 4726858 h 4837471"/>
              <a:gd name="connsiteX14" fmla="*/ 14749 w 1637071"/>
              <a:gd name="connsiteY14" fmla="*/ 4778478 h 4837471"/>
              <a:gd name="connsiteX15" fmla="*/ 0 w 1637071"/>
              <a:gd name="connsiteY15" fmla="*/ 4837471 h 483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7071" h="4837471">
                <a:moveTo>
                  <a:pt x="1637071" y="0"/>
                </a:moveTo>
                <a:cubicBezTo>
                  <a:pt x="1408471" y="476865"/>
                  <a:pt x="1177752" y="952719"/>
                  <a:pt x="951271" y="1430594"/>
                </a:cubicBezTo>
                <a:cubicBezTo>
                  <a:pt x="931917" y="1471431"/>
                  <a:pt x="913425" y="1512914"/>
                  <a:pt x="899652" y="1555955"/>
                </a:cubicBezTo>
                <a:cubicBezTo>
                  <a:pt x="874027" y="1636034"/>
                  <a:pt x="833284" y="1799304"/>
                  <a:pt x="833284" y="1799304"/>
                </a:cubicBezTo>
                <a:cubicBezTo>
                  <a:pt x="815102" y="1935673"/>
                  <a:pt x="809481" y="2013264"/>
                  <a:pt x="752168" y="2160639"/>
                </a:cubicBezTo>
                <a:cubicBezTo>
                  <a:pt x="717755" y="2249129"/>
                  <a:pt x="681253" y="2336835"/>
                  <a:pt x="648929" y="2426110"/>
                </a:cubicBezTo>
                <a:cubicBezTo>
                  <a:pt x="629609" y="2479469"/>
                  <a:pt x="612015" y="2533532"/>
                  <a:pt x="597310" y="2588342"/>
                </a:cubicBezTo>
                <a:cubicBezTo>
                  <a:pt x="536527" y="2814899"/>
                  <a:pt x="601379" y="2732755"/>
                  <a:pt x="471949" y="3045542"/>
                </a:cubicBezTo>
                <a:cubicBezTo>
                  <a:pt x="442452" y="3116826"/>
                  <a:pt x="405226" y="3185383"/>
                  <a:pt x="383458" y="3259394"/>
                </a:cubicBezTo>
                <a:cubicBezTo>
                  <a:pt x="371168" y="3301181"/>
                  <a:pt x="361511" y="3343835"/>
                  <a:pt x="346587" y="3384755"/>
                </a:cubicBezTo>
                <a:cubicBezTo>
                  <a:pt x="285273" y="3552873"/>
                  <a:pt x="154858" y="3886200"/>
                  <a:pt x="154858" y="3886200"/>
                </a:cubicBezTo>
                <a:cubicBezTo>
                  <a:pt x="132170" y="4014768"/>
                  <a:pt x="125672" y="4040619"/>
                  <a:pt x="110613" y="4181168"/>
                </a:cubicBezTo>
                <a:cubicBezTo>
                  <a:pt x="80359" y="4463536"/>
                  <a:pt x="107504" y="4349800"/>
                  <a:pt x="58994" y="4564626"/>
                </a:cubicBezTo>
                <a:cubicBezTo>
                  <a:pt x="34554" y="4672858"/>
                  <a:pt x="39731" y="4627075"/>
                  <a:pt x="22123" y="4726858"/>
                </a:cubicBezTo>
                <a:cubicBezTo>
                  <a:pt x="19102" y="4743975"/>
                  <a:pt x="18158" y="4761434"/>
                  <a:pt x="14749" y="4778478"/>
                </a:cubicBezTo>
                <a:cubicBezTo>
                  <a:pt x="10774" y="4798354"/>
                  <a:pt x="0" y="4837471"/>
                  <a:pt x="0" y="48374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C6174C-B600-4470-8DFF-F9559C44DD80}"/>
              </a:ext>
            </a:extLst>
          </p:cNvPr>
          <p:cNvSpPr/>
          <p:nvPr/>
        </p:nvSpPr>
        <p:spPr>
          <a:xfrm>
            <a:off x="2027903" y="1224116"/>
            <a:ext cx="1423220" cy="4594123"/>
          </a:xfrm>
          <a:custGeom>
            <a:avLst/>
            <a:gdLst>
              <a:gd name="connsiteX0" fmla="*/ 1423220 w 1423220"/>
              <a:gd name="connsiteY0" fmla="*/ 0 h 4594123"/>
              <a:gd name="connsiteX1" fmla="*/ 825910 w 1423220"/>
              <a:gd name="connsiteY1" fmla="*/ 1873045 h 4594123"/>
              <a:gd name="connsiteX2" fmla="*/ 811162 w 1423220"/>
              <a:gd name="connsiteY2" fmla="*/ 2005781 h 4594123"/>
              <a:gd name="connsiteX3" fmla="*/ 796413 w 1423220"/>
              <a:gd name="connsiteY3" fmla="*/ 2072149 h 4594123"/>
              <a:gd name="connsiteX4" fmla="*/ 781665 w 1423220"/>
              <a:gd name="connsiteY4" fmla="*/ 2175387 h 4594123"/>
              <a:gd name="connsiteX5" fmla="*/ 759542 w 1423220"/>
              <a:gd name="connsiteY5" fmla="*/ 2249129 h 4594123"/>
              <a:gd name="connsiteX6" fmla="*/ 663678 w 1423220"/>
              <a:gd name="connsiteY6" fmla="*/ 2499852 h 4594123"/>
              <a:gd name="connsiteX7" fmla="*/ 619432 w 1423220"/>
              <a:gd name="connsiteY7" fmla="*/ 2617839 h 4594123"/>
              <a:gd name="connsiteX8" fmla="*/ 582562 w 1423220"/>
              <a:gd name="connsiteY8" fmla="*/ 2728452 h 4594123"/>
              <a:gd name="connsiteX9" fmla="*/ 435078 w 1423220"/>
              <a:gd name="connsiteY9" fmla="*/ 3001297 h 4594123"/>
              <a:gd name="connsiteX10" fmla="*/ 383458 w 1423220"/>
              <a:gd name="connsiteY10" fmla="*/ 3126658 h 4594123"/>
              <a:gd name="connsiteX11" fmla="*/ 258097 w 1423220"/>
              <a:gd name="connsiteY11" fmla="*/ 3414252 h 4594123"/>
              <a:gd name="connsiteX12" fmla="*/ 243349 w 1423220"/>
              <a:gd name="connsiteY12" fmla="*/ 3517490 h 4594123"/>
              <a:gd name="connsiteX13" fmla="*/ 221226 w 1423220"/>
              <a:gd name="connsiteY13" fmla="*/ 3583858 h 4594123"/>
              <a:gd name="connsiteX14" fmla="*/ 191729 w 1423220"/>
              <a:gd name="connsiteY14" fmla="*/ 3694471 h 4594123"/>
              <a:gd name="connsiteX15" fmla="*/ 140110 w 1423220"/>
              <a:gd name="connsiteY15" fmla="*/ 3812458 h 4594123"/>
              <a:gd name="connsiteX16" fmla="*/ 88491 w 1423220"/>
              <a:gd name="connsiteY16" fmla="*/ 4026310 h 4594123"/>
              <a:gd name="connsiteX17" fmla="*/ 73742 w 1423220"/>
              <a:gd name="connsiteY17" fmla="*/ 4166419 h 4594123"/>
              <a:gd name="connsiteX18" fmla="*/ 58994 w 1423220"/>
              <a:gd name="connsiteY18" fmla="*/ 4240161 h 4594123"/>
              <a:gd name="connsiteX19" fmla="*/ 44245 w 1423220"/>
              <a:gd name="connsiteY19" fmla="*/ 4424516 h 4594123"/>
              <a:gd name="connsiteX20" fmla="*/ 29497 w 1423220"/>
              <a:gd name="connsiteY20" fmla="*/ 4498258 h 4594123"/>
              <a:gd name="connsiteX21" fmla="*/ 7374 w 1423220"/>
              <a:gd name="connsiteY21" fmla="*/ 4564626 h 4594123"/>
              <a:gd name="connsiteX22" fmla="*/ 0 w 1423220"/>
              <a:gd name="connsiteY22" fmla="*/ 4594123 h 459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23220" h="4594123">
                <a:moveTo>
                  <a:pt x="1423220" y="0"/>
                </a:moveTo>
                <a:cubicBezTo>
                  <a:pt x="1224117" y="624348"/>
                  <a:pt x="1017174" y="1246251"/>
                  <a:pt x="825910" y="1873045"/>
                </a:cubicBezTo>
                <a:cubicBezTo>
                  <a:pt x="812917" y="1915624"/>
                  <a:pt x="817686" y="1961744"/>
                  <a:pt x="811162" y="2005781"/>
                </a:cubicBezTo>
                <a:cubicBezTo>
                  <a:pt x="807841" y="2028199"/>
                  <a:pt x="800296" y="2049822"/>
                  <a:pt x="796413" y="2072149"/>
                </a:cubicBezTo>
                <a:cubicBezTo>
                  <a:pt x="790457" y="2106397"/>
                  <a:pt x="788755" y="2141356"/>
                  <a:pt x="781665" y="2175387"/>
                </a:cubicBezTo>
                <a:cubicBezTo>
                  <a:pt x="776431" y="2200511"/>
                  <a:pt x="767657" y="2224783"/>
                  <a:pt x="759542" y="2249129"/>
                </a:cubicBezTo>
                <a:cubicBezTo>
                  <a:pt x="687008" y="2466730"/>
                  <a:pt x="723476" y="2400186"/>
                  <a:pt x="663678" y="2499852"/>
                </a:cubicBezTo>
                <a:cubicBezTo>
                  <a:pt x="647301" y="2581730"/>
                  <a:pt x="669018" y="2487675"/>
                  <a:pt x="619432" y="2617839"/>
                </a:cubicBezTo>
                <a:cubicBezTo>
                  <a:pt x="607927" y="2648039"/>
                  <a:pt x="599402" y="2696752"/>
                  <a:pt x="582562" y="2728452"/>
                </a:cubicBezTo>
                <a:cubicBezTo>
                  <a:pt x="509007" y="2866909"/>
                  <a:pt x="487657" y="2890297"/>
                  <a:pt x="435078" y="3001297"/>
                </a:cubicBezTo>
                <a:cubicBezTo>
                  <a:pt x="372376" y="3133668"/>
                  <a:pt x="435488" y="3004388"/>
                  <a:pt x="383458" y="3126658"/>
                </a:cubicBezTo>
                <a:cubicBezTo>
                  <a:pt x="342511" y="3222884"/>
                  <a:pt x="258097" y="3414252"/>
                  <a:pt x="258097" y="3414252"/>
                </a:cubicBezTo>
                <a:cubicBezTo>
                  <a:pt x="253181" y="3448665"/>
                  <a:pt x="250734" y="3483521"/>
                  <a:pt x="243349" y="3517490"/>
                </a:cubicBezTo>
                <a:cubicBezTo>
                  <a:pt x="238395" y="3540277"/>
                  <a:pt x="227755" y="3561471"/>
                  <a:pt x="221226" y="3583858"/>
                </a:cubicBezTo>
                <a:cubicBezTo>
                  <a:pt x="210541" y="3620491"/>
                  <a:pt x="202839" y="3657965"/>
                  <a:pt x="191729" y="3694471"/>
                </a:cubicBezTo>
                <a:cubicBezTo>
                  <a:pt x="176254" y="3745319"/>
                  <a:pt x="163961" y="3764758"/>
                  <a:pt x="140110" y="3812458"/>
                </a:cubicBezTo>
                <a:cubicBezTo>
                  <a:pt x="122904" y="3883742"/>
                  <a:pt x="102005" y="3954235"/>
                  <a:pt x="88491" y="4026310"/>
                </a:cubicBezTo>
                <a:cubicBezTo>
                  <a:pt x="79837" y="4072467"/>
                  <a:pt x="80159" y="4119898"/>
                  <a:pt x="73742" y="4166419"/>
                </a:cubicBezTo>
                <a:cubicBezTo>
                  <a:pt x="70317" y="4191251"/>
                  <a:pt x="63910" y="4215580"/>
                  <a:pt x="58994" y="4240161"/>
                </a:cubicBezTo>
                <a:cubicBezTo>
                  <a:pt x="55957" y="4288762"/>
                  <a:pt x="52738" y="4370725"/>
                  <a:pt x="44245" y="4424516"/>
                </a:cubicBezTo>
                <a:cubicBezTo>
                  <a:pt x="40335" y="4449277"/>
                  <a:pt x="37424" y="4474477"/>
                  <a:pt x="29497" y="4498258"/>
                </a:cubicBezTo>
                <a:cubicBezTo>
                  <a:pt x="22123" y="4520381"/>
                  <a:pt x="14232" y="4542338"/>
                  <a:pt x="7374" y="4564626"/>
                </a:cubicBezTo>
                <a:cubicBezTo>
                  <a:pt x="4393" y="4574313"/>
                  <a:pt x="0" y="4594123"/>
                  <a:pt x="0" y="45941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CD507D-1B8D-40E9-96E6-C202E9BC3992}"/>
              </a:ext>
            </a:extLst>
          </p:cNvPr>
          <p:cNvGrpSpPr/>
          <p:nvPr/>
        </p:nvGrpSpPr>
        <p:grpSpPr>
          <a:xfrm>
            <a:off x="290107" y="1446073"/>
            <a:ext cx="442061" cy="514729"/>
            <a:chOff x="885268" y="962845"/>
            <a:chExt cx="442061" cy="51472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B133A2-EB6F-4A6C-A3C0-18DF3A88A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3AF42B-F0B0-45E4-8519-F3E02F27181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F1AE75-4CB5-4D0E-8340-7B51FA70F8E6}"/>
              </a:ext>
            </a:extLst>
          </p:cNvPr>
          <p:cNvGrpSpPr/>
          <p:nvPr/>
        </p:nvGrpSpPr>
        <p:grpSpPr>
          <a:xfrm>
            <a:off x="1377412" y="2685924"/>
            <a:ext cx="442061" cy="514729"/>
            <a:chOff x="885268" y="962845"/>
            <a:chExt cx="442061" cy="51472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5239DCA-C85F-4326-B6D5-7B570AC82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AC7DE9-1312-486D-A418-2B0B6FEAC213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792A10-75B2-4A24-8C3A-DC65D043366F}"/>
              </a:ext>
            </a:extLst>
          </p:cNvPr>
          <p:cNvGrpSpPr/>
          <p:nvPr/>
        </p:nvGrpSpPr>
        <p:grpSpPr>
          <a:xfrm>
            <a:off x="3051367" y="3263812"/>
            <a:ext cx="442061" cy="514729"/>
            <a:chOff x="885268" y="962845"/>
            <a:chExt cx="442061" cy="51472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D4DCD3-9784-44E3-8F69-737532612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C17729-4B0C-44F2-9685-5CC564FC6095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278E4-6898-4DA9-9CBF-AF7178B13683}"/>
              </a:ext>
            </a:extLst>
          </p:cNvPr>
          <p:cNvGrpSpPr/>
          <p:nvPr/>
        </p:nvGrpSpPr>
        <p:grpSpPr>
          <a:xfrm>
            <a:off x="1755254" y="4482267"/>
            <a:ext cx="442061" cy="514729"/>
            <a:chOff x="885268" y="962845"/>
            <a:chExt cx="442061" cy="51472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10A6B4-A396-480E-BBBA-D6A4214106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348CC4-AA0D-4138-AD1E-09CFEB22DA6B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DA4C11-EED2-47D0-814E-4A6CD0228803}"/>
              </a:ext>
            </a:extLst>
          </p:cNvPr>
          <p:cNvSpPr/>
          <p:nvPr/>
        </p:nvSpPr>
        <p:spPr>
          <a:xfrm>
            <a:off x="6113206" y="1209368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44E79D-0707-4E87-A8ED-0242DA36A0A0}"/>
              </a:ext>
            </a:extLst>
          </p:cNvPr>
          <p:cNvSpPr/>
          <p:nvPr/>
        </p:nvSpPr>
        <p:spPr>
          <a:xfrm>
            <a:off x="7483660" y="1088780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40D7D47-4506-456D-8326-73C86489EF01}"/>
              </a:ext>
            </a:extLst>
          </p:cNvPr>
          <p:cNvSpPr/>
          <p:nvPr/>
        </p:nvSpPr>
        <p:spPr>
          <a:xfrm>
            <a:off x="10558143" y="1213055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AFEC409-E622-4DEF-B5E0-CAB12E1B4264}"/>
              </a:ext>
            </a:extLst>
          </p:cNvPr>
          <p:cNvSpPr/>
          <p:nvPr/>
        </p:nvSpPr>
        <p:spPr>
          <a:xfrm>
            <a:off x="5906729" y="2145890"/>
            <a:ext cx="6024716" cy="390833"/>
          </a:xfrm>
          <a:custGeom>
            <a:avLst/>
            <a:gdLst>
              <a:gd name="connsiteX0" fmla="*/ 0 w 6024716"/>
              <a:gd name="connsiteY0" fmla="*/ 383458 h 390833"/>
              <a:gd name="connsiteX1" fmla="*/ 88490 w 6024716"/>
              <a:gd name="connsiteY1" fmla="*/ 361336 h 390833"/>
              <a:gd name="connsiteX2" fmla="*/ 221226 w 6024716"/>
              <a:gd name="connsiteY2" fmla="*/ 339213 h 390833"/>
              <a:gd name="connsiteX3" fmla="*/ 302342 w 6024716"/>
              <a:gd name="connsiteY3" fmla="*/ 317091 h 390833"/>
              <a:gd name="connsiteX4" fmla="*/ 324465 w 6024716"/>
              <a:gd name="connsiteY4" fmla="*/ 309716 h 390833"/>
              <a:gd name="connsiteX5" fmla="*/ 376084 w 6024716"/>
              <a:gd name="connsiteY5" fmla="*/ 302342 h 390833"/>
              <a:gd name="connsiteX6" fmla="*/ 914400 w 6024716"/>
              <a:gd name="connsiteY6" fmla="*/ 317091 h 390833"/>
              <a:gd name="connsiteX7" fmla="*/ 1047136 w 6024716"/>
              <a:gd name="connsiteY7" fmla="*/ 324465 h 390833"/>
              <a:gd name="connsiteX8" fmla="*/ 1069258 w 6024716"/>
              <a:gd name="connsiteY8" fmla="*/ 339213 h 390833"/>
              <a:gd name="connsiteX9" fmla="*/ 1283110 w 6024716"/>
              <a:gd name="connsiteY9" fmla="*/ 353962 h 390833"/>
              <a:gd name="connsiteX10" fmla="*/ 1386348 w 6024716"/>
              <a:gd name="connsiteY10" fmla="*/ 376084 h 390833"/>
              <a:gd name="connsiteX11" fmla="*/ 1408471 w 6024716"/>
              <a:gd name="connsiteY11" fmla="*/ 383458 h 390833"/>
              <a:gd name="connsiteX12" fmla="*/ 1437968 w 6024716"/>
              <a:gd name="connsiteY12" fmla="*/ 390833 h 390833"/>
              <a:gd name="connsiteX13" fmla="*/ 1460090 w 6024716"/>
              <a:gd name="connsiteY13" fmla="*/ 376084 h 390833"/>
              <a:gd name="connsiteX14" fmla="*/ 1541206 w 6024716"/>
              <a:gd name="connsiteY14" fmla="*/ 353962 h 390833"/>
              <a:gd name="connsiteX15" fmla="*/ 1607574 w 6024716"/>
              <a:gd name="connsiteY15" fmla="*/ 339213 h 390833"/>
              <a:gd name="connsiteX16" fmla="*/ 1659194 w 6024716"/>
              <a:gd name="connsiteY16" fmla="*/ 331839 h 390833"/>
              <a:gd name="connsiteX17" fmla="*/ 1681316 w 6024716"/>
              <a:gd name="connsiteY17" fmla="*/ 324465 h 390833"/>
              <a:gd name="connsiteX18" fmla="*/ 1732936 w 6024716"/>
              <a:gd name="connsiteY18" fmla="*/ 309716 h 390833"/>
              <a:gd name="connsiteX19" fmla="*/ 1814052 w 6024716"/>
              <a:gd name="connsiteY19" fmla="*/ 272845 h 390833"/>
              <a:gd name="connsiteX20" fmla="*/ 1836174 w 6024716"/>
              <a:gd name="connsiteY20" fmla="*/ 250723 h 390833"/>
              <a:gd name="connsiteX21" fmla="*/ 1873045 w 6024716"/>
              <a:gd name="connsiteY21" fmla="*/ 258097 h 390833"/>
              <a:gd name="connsiteX22" fmla="*/ 1924665 w 6024716"/>
              <a:gd name="connsiteY22" fmla="*/ 250723 h 390833"/>
              <a:gd name="connsiteX23" fmla="*/ 2005781 w 6024716"/>
              <a:gd name="connsiteY23" fmla="*/ 228600 h 390833"/>
              <a:gd name="connsiteX24" fmla="*/ 2035277 w 6024716"/>
              <a:gd name="connsiteY24" fmla="*/ 221226 h 390833"/>
              <a:gd name="connsiteX25" fmla="*/ 2278626 w 6024716"/>
              <a:gd name="connsiteY25" fmla="*/ 213852 h 390833"/>
              <a:gd name="connsiteX26" fmla="*/ 2322871 w 6024716"/>
              <a:gd name="connsiteY26" fmla="*/ 206478 h 390833"/>
              <a:gd name="connsiteX27" fmla="*/ 2352368 w 6024716"/>
              <a:gd name="connsiteY27" fmla="*/ 191729 h 390833"/>
              <a:gd name="connsiteX28" fmla="*/ 2536723 w 6024716"/>
              <a:gd name="connsiteY28" fmla="*/ 184355 h 390833"/>
              <a:gd name="connsiteX29" fmla="*/ 2647336 w 6024716"/>
              <a:gd name="connsiteY29" fmla="*/ 184355 h 390833"/>
              <a:gd name="connsiteX30" fmla="*/ 2802194 w 6024716"/>
              <a:gd name="connsiteY30" fmla="*/ 191729 h 390833"/>
              <a:gd name="connsiteX31" fmla="*/ 2875936 w 6024716"/>
              <a:gd name="connsiteY31" fmla="*/ 206478 h 390833"/>
              <a:gd name="connsiteX32" fmla="*/ 2957052 w 6024716"/>
              <a:gd name="connsiteY32" fmla="*/ 221226 h 390833"/>
              <a:gd name="connsiteX33" fmla="*/ 3016045 w 6024716"/>
              <a:gd name="connsiteY33" fmla="*/ 243349 h 390833"/>
              <a:gd name="connsiteX34" fmla="*/ 3097161 w 6024716"/>
              <a:gd name="connsiteY34" fmla="*/ 265471 h 390833"/>
              <a:gd name="connsiteX35" fmla="*/ 3237271 w 6024716"/>
              <a:gd name="connsiteY35" fmla="*/ 280220 h 390833"/>
              <a:gd name="connsiteX36" fmla="*/ 3458497 w 6024716"/>
              <a:gd name="connsiteY36" fmla="*/ 294968 h 390833"/>
              <a:gd name="connsiteX37" fmla="*/ 3598606 w 6024716"/>
              <a:gd name="connsiteY37" fmla="*/ 294968 h 390833"/>
              <a:gd name="connsiteX38" fmla="*/ 3709219 w 6024716"/>
              <a:gd name="connsiteY38" fmla="*/ 265471 h 390833"/>
              <a:gd name="connsiteX39" fmla="*/ 3746090 w 6024716"/>
              <a:gd name="connsiteY39" fmla="*/ 258097 h 390833"/>
              <a:gd name="connsiteX40" fmla="*/ 3834581 w 6024716"/>
              <a:gd name="connsiteY40" fmla="*/ 206478 h 390833"/>
              <a:gd name="connsiteX41" fmla="*/ 3871452 w 6024716"/>
              <a:gd name="connsiteY41" fmla="*/ 184355 h 390833"/>
              <a:gd name="connsiteX42" fmla="*/ 3915697 w 6024716"/>
              <a:gd name="connsiteY42" fmla="*/ 154858 h 390833"/>
              <a:gd name="connsiteX43" fmla="*/ 4011561 w 6024716"/>
              <a:gd name="connsiteY43" fmla="*/ 125362 h 390833"/>
              <a:gd name="connsiteX44" fmla="*/ 4033684 w 6024716"/>
              <a:gd name="connsiteY44" fmla="*/ 117987 h 390833"/>
              <a:gd name="connsiteX45" fmla="*/ 4077929 w 6024716"/>
              <a:gd name="connsiteY45" fmla="*/ 95865 h 390833"/>
              <a:gd name="connsiteX46" fmla="*/ 4173794 w 6024716"/>
              <a:gd name="connsiteY46" fmla="*/ 81116 h 390833"/>
              <a:gd name="connsiteX47" fmla="*/ 4277032 w 6024716"/>
              <a:gd name="connsiteY47" fmla="*/ 58994 h 390833"/>
              <a:gd name="connsiteX48" fmla="*/ 4328652 w 6024716"/>
              <a:gd name="connsiteY48" fmla="*/ 44245 h 390833"/>
              <a:gd name="connsiteX49" fmla="*/ 4387645 w 6024716"/>
              <a:gd name="connsiteY49" fmla="*/ 36871 h 390833"/>
              <a:gd name="connsiteX50" fmla="*/ 4424516 w 6024716"/>
              <a:gd name="connsiteY50" fmla="*/ 22123 h 390833"/>
              <a:gd name="connsiteX51" fmla="*/ 4505632 w 6024716"/>
              <a:gd name="connsiteY51" fmla="*/ 14749 h 390833"/>
              <a:gd name="connsiteX52" fmla="*/ 4549877 w 6024716"/>
              <a:gd name="connsiteY52" fmla="*/ 7375 h 390833"/>
              <a:gd name="connsiteX53" fmla="*/ 4689987 w 6024716"/>
              <a:gd name="connsiteY53" fmla="*/ 22123 h 390833"/>
              <a:gd name="connsiteX54" fmla="*/ 4748981 w 6024716"/>
              <a:gd name="connsiteY54" fmla="*/ 14749 h 390833"/>
              <a:gd name="connsiteX55" fmla="*/ 4771103 w 6024716"/>
              <a:gd name="connsiteY55" fmla="*/ 7375 h 390833"/>
              <a:gd name="connsiteX56" fmla="*/ 4837471 w 6024716"/>
              <a:gd name="connsiteY56" fmla="*/ 22123 h 390833"/>
              <a:gd name="connsiteX57" fmla="*/ 4866968 w 6024716"/>
              <a:gd name="connsiteY57" fmla="*/ 36871 h 390833"/>
              <a:gd name="connsiteX58" fmla="*/ 4925961 w 6024716"/>
              <a:gd name="connsiteY58" fmla="*/ 51620 h 390833"/>
              <a:gd name="connsiteX59" fmla="*/ 5021826 w 6024716"/>
              <a:gd name="connsiteY59" fmla="*/ 103239 h 390833"/>
              <a:gd name="connsiteX60" fmla="*/ 5110316 w 6024716"/>
              <a:gd name="connsiteY60" fmla="*/ 125362 h 390833"/>
              <a:gd name="connsiteX61" fmla="*/ 5139813 w 6024716"/>
              <a:gd name="connsiteY61" fmla="*/ 132736 h 390833"/>
              <a:gd name="connsiteX62" fmla="*/ 5220929 w 6024716"/>
              <a:gd name="connsiteY62" fmla="*/ 147484 h 390833"/>
              <a:gd name="connsiteX63" fmla="*/ 5346290 w 6024716"/>
              <a:gd name="connsiteY63" fmla="*/ 184355 h 390833"/>
              <a:gd name="connsiteX64" fmla="*/ 5434781 w 6024716"/>
              <a:gd name="connsiteY64" fmla="*/ 191729 h 390833"/>
              <a:gd name="connsiteX65" fmla="*/ 5471652 w 6024716"/>
              <a:gd name="connsiteY65" fmla="*/ 199104 h 390833"/>
              <a:gd name="connsiteX66" fmla="*/ 5545394 w 6024716"/>
              <a:gd name="connsiteY66" fmla="*/ 184355 h 390833"/>
              <a:gd name="connsiteX67" fmla="*/ 5574890 w 6024716"/>
              <a:gd name="connsiteY67" fmla="*/ 176981 h 390833"/>
              <a:gd name="connsiteX68" fmla="*/ 5678129 w 6024716"/>
              <a:gd name="connsiteY68" fmla="*/ 169607 h 390833"/>
              <a:gd name="connsiteX69" fmla="*/ 5707626 w 6024716"/>
              <a:gd name="connsiteY69" fmla="*/ 154858 h 390833"/>
              <a:gd name="connsiteX70" fmla="*/ 5729748 w 6024716"/>
              <a:gd name="connsiteY70" fmla="*/ 147484 h 390833"/>
              <a:gd name="connsiteX71" fmla="*/ 5744497 w 6024716"/>
              <a:gd name="connsiteY71" fmla="*/ 132736 h 390833"/>
              <a:gd name="connsiteX72" fmla="*/ 5781368 w 6024716"/>
              <a:gd name="connsiteY72" fmla="*/ 117987 h 390833"/>
              <a:gd name="connsiteX73" fmla="*/ 5818239 w 6024716"/>
              <a:gd name="connsiteY73" fmla="*/ 95865 h 390833"/>
              <a:gd name="connsiteX74" fmla="*/ 5877232 w 6024716"/>
              <a:gd name="connsiteY74" fmla="*/ 58994 h 390833"/>
              <a:gd name="connsiteX75" fmla="*/ 5884606 w 6024716"/>
              <a:gd name="connsiteY75" fmla="*/ 81116 h 390833"/>
              <a:gd name="connsiteX76" fmla="*/ 5914103 w 6024716"/>
              <a:gd name="connsiteY76" fmla="*/ 73742 h 390833"/>
              <a:gd name="connsiteX77" fmla="*/ 5973097 w 6024716"/>
              <a:gd name="connsiteY77" fmla="*/ 36871 h 390833"/>
              <a:gd name="connsiteX78" fmla="*/ 5995219 w 6024716"/>
              <a:gd name="connsiteY78" fmla="*/ 22123 h 390833"/>
              <a:gd name="connsiteX79" fmla="*/ 6024716 w 6024716"/>
              <a:gd name="connsiteY79" fmla="*/ 0 h 3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24716" h="390833">
                <a:moveTo>
                  <a:pt x="0" y="383458"/>
                </a:moveTo>
                <a:cubicBezTo>
                  <a:pt x="60423" y="359289"/>
                  <a:pt x="14032" y="374476"/>
                  <a:pt x="88490" y="361336"/>
                </a:cubicBezTo>
                <a:cubicBezTo>
                  <a:pt x="224260" y="337376"/>
                  <a:pt x="103683" y="353905"/>
                  <a:pt x="221226" y="339213"/>
                </a:cubicBezTo>
                <a:cubicBezTo>
                  <a:pt x="272150" y="322238"/>
                  <a:pt x="210844" y="342045"/>
                  <a:pt x="302342" y="317091"/>
                </a:cubicBezTo>
                <a:cubicBezTo>
                  <a:pt x="309841" y="315046"/>
                  <a:pt x="316843" y="311241"/>
                  <a:pt x="324465" y="309716"/>
                </a:cubicBezTo>
                <a:cubicBezTo>
                  <a:pt x="341508" y="306307"/>
                  <a:pt x="358878" y="304800"/>
                  <a:pt x="376084" y="302342"/>
                </a:cubicBezTo>
                <a:lnTo>
                  <a:pt x="914400" y="317091"/>
                </a:lnTo>
                <a:cubicBezTo>
                  <a:pt x="958689" y="318551"/>
                  <a:pt x="1003268" y="318198"/>
                  <a:pt x="1047136" y="324465"/>
                </a:cubicBezTo>
                <a:cubicBezTo>
                  <a:pt x="1055909" y="325718"/>
                  <a:pt x="1060464" y="338114"/>
                  <a:pt x="1069258" y="339213"/>
                </a:cubicBezTo>
                <a:cubicBezTo>
                  <a:pt x="1140160" y="348076"/>
                  <a:pt x="1283110" y="353962"/>
                  <a:pt x="1283110" y="353962"/>
                </a:cubicBezTo>
                <a:cubicBezTo>
                  <a:pt x="1330734" y="385711"/>
                  <a:pt x="1287486" y="361961"/>
                  <a:pt x="1386348" y="376084"/>
                </a:cubicBezTo>
                <a:cubicBezTo>
                  <a:pt x="1394043" y="377183"/>
                  <a:pt x="1400997" y="381322"/>
                  <a:pt x="1408471" y="383458"/>
                </a:cubicBezTo>
                <a:cubicBezTo>
                  <a:pt x="1418216" y="386242"/>
                  <a:pt x="1428136" y="388375"/>
                  <a:pt x="1437968" y="390833"/>
                </a:cubicBezTo>
                <a:cubicBezTo>
                  <a:pt x="1445342" y="385917"/>
                  <a:pt x="1451991" y="379683"/>
                  <a:pt x="1460090" y="376084"/>
                </a:cubicBezTo>
                <a:cubicBezTo>
                  <a:pt x="1494621" y="360737"/>
                  <a:pt x="1506510" y="361673"/>
                  <a:pt x="1541206" y="353962"/>
                </a:cubicBezTo>
                <a:cubicBezTo>
                  <a:pt x="1580991" y="345120"/>
                  <a:pt x="1563079" y="346629"/>
                  <a:pt x="1607574" y="339213"/>
                </a:cubicBezTo>
                <a:cubicBezTo>
                  <a:pt x="1624719" y="336356"/>
                  <a:pt x="1641987" y="334297"/>
                  <a:pt x="1659194" y="331839"/>
                </a:cubicBezTo>
                <a:cubicBezTo>
                  <a:pt x="1666568" y="329381"/>
                  <a:pt x="1673842" y="326600"/>
                  <a:pt x="1681316" y="324465"/>
                </a:cubicBezTo>
                <a:cubicBezTo>
                  <a:pt x="1692349" y="321313"/>
                  <a:pt x="1721144" y="315612"/>
                  <a:pt x="1732936" y="309716"/>
                </a:cubicBezTo>
                <a:cubicBezTo>
                  <a:pt x="1813255" y="269556"/>
                  <a:pt x="1723540" y="303016"/>
                  <a:pt x="1814052" y="272845"/>
                </a:cubicBezTo>
                <a:cubicBezTo>
                  <a:pt x="1821426" y="265471"/>
                  <a:pt x="1826057" y="253252"/>
                  <a:pt x="1836174" y="250723"/>
                </a:cubicBezTo>
                <a:cubicBezTo>
                  <a:pt x="1848334" y="247683"/>
                  <a:pt x="1860511" y="258097"/>
                  <a:pt x="1873045" y="258097"/>
                </a:cubicBezTo>
                <a:cubicBezTo>
                  <a:pt x="1890426" y="258097"/>
                  <a:pt x="1907458" y="253181"/>
                  <a:pt x="1924665" y="250723"/>
                </a:cubicBezTo>
                <a:cubicBezTo>
                  <a:pt x="1993725" y="227703"/>
                  <a:pt x="1943246" y="242497"/>
                  <a:pt x="2005781" y="228600"/>
                </a:cubicBezTo>
                <a:cubicBezTo>
                  <a:pt x="2015674" y="226401"/>
                  <a:pt x="2025157" y="221773"/>
                  <a:pt x="2035277" y="221226"/>
                </a:cubicBezTo>
                <a:cubicBezTo>
                  <a:pt x="2116312" y="216846"/>
                  <a:pt x="2197510" y="216310"/>
                  <a:pt x="2278626" y="213852"/>
                </a:cubicBezTo>
                <a:cubicBezTo>
                  <a:pt x="2293374" y="211394"/>
                  <a:pt x="2308550" y="210774"/>
                  <a:pt x="2322871" y="206478"/>
                </a:cubicBezTo>
                <a:cubicBezTo>
                  <a:pt x="2333400" y="203319"/>
                  <a:pt x="2341433" y="192860"/>
                  <a:pt x="2352368" y="191729"/>
                </a:cubicBezTo>
                <a:cubicBezTo>
                  <a:pt x="2413542" y="185401"/>
                  <a:pt x="2475271" y="186813"/>
                  <a:pt x="2536723" y="184355"/>
                </a:cubicBezTo>
                <a:cubicBezTo>
                  <a:pt x="2625649" y="171652"/>
                  <a:pt x="2550927" y="177706"/>
                  <a:pt x="2647336" y="184355"/>
                </a:cubicBezTo>
                <a:cubicBezTo>
                  <a:pt x="2698891" y="187910"/>
                  <a:pt x="2750575" y="189271"/>
                  <a:pt x="2802194" y="191729"/>
                </a:cubicBezTo>
                <a:cubicBezTo>
                  <a:pt x="2826775" y="196645"/>
                  <a:pt x="2851120" y="202933"/>
                  <a:pt x="2875936" y="206478"/>
                </a:cubicBezTo>
                <a:cubicBezTo>
                  <a:pt x="2937588" y="215285"/>
                  <a:pt x="2910693" y="209637"/>
                  <a:pt x="2957052" y="221226"/>
                </a:cubicBezTo>
                <a:cubicBezTo>
                  <a:pt x="3006501" y="245952"/>
                  <a:pt x="2965845" y="228289"/>
                  <a:pt x="3016045" y="243349"/>
                </a:cubicBezTo>
                <a:cubicBezTo>
                  <a:pt x="3055172" y="255087"/>
                  <a:pt x="3058759" y="260671"/>
                  <a:pt x="3097161" y="265471"/>
                </a:cubicBezTo>
                <a:cubicBezTo>
                  <a:pt x="3143760" y="271296"/>
                  <a:pt x="3190949" y="272500"/>
                  <a:pt x="3237271" y="280220"/>
                </a:cubicBezTo>
                <a:cubicBezTo>
                  <a:pt x="3339758" y="297301"/>
                  <a:pt x="3266577" y="286972"/>
                  <a:pt x="3458497" y="294968"/>
                </a:cubicBezTo>
                <a:cubicBezTo>
                  <a:pt x="3528681" y="302766"/>
                  <a:pt x="3525730" y="307114"/>
                  <a:pt x="3598606" y="294968"/>
                </a:cubicBezTo>
                <a:cubicBezTo>
                  <a:pt x="3633143" y="289212"/>
                  <a:pt x="3675029" y="274019"/>
                  <a:pt x="3709219" y="265471"/>
                </a:cubicBezTo>
                <a:cubicBezTo>
                  <a:pt x="3721378" y="262431"/>
                  <a:pt x="3733800" y="260555"/>
                  <a:pt x="3746090" y="258097"/>
                </a:cubicBezTo>
                <a:cubicBezTo>
                  <a:pt x="3819267" y="203216"/>
                  <a:pt x="3717920" y="276476"/>
                  <a:pt x="3834581" y="206478"/>
                </a:cubicBezTo>
                <a:cubicBezTo>
                  <a:pt x="3885193" y="176110"/>
                  <a:pt x="3808781" y="205244"/>
                  <a:pt x="3871452" y="184355"/>
                </a:cubicBezTo>
                <a:cubicBezTo>
                  <a:pt x="3886200" y="174523"/>
                  <a:pt x="3898501" y="159157"/>
                  <a:pt x="3915697" y="154858"/>
                </a:cubicBezTo>
                <a:cubicBezTo>
                  <a:pt x="3967813" y="141829"/>
                  <a:pt x="3935587" y="150687"/>
                  <a:pt x="4011561" y="125362"/>
                </a:cubicBezTo>
                <a:cubicBezTo>
                  <a:pt x="4018935" y="122904"/>
                  <a:pt x="4027216" y="122299"/>
                  <a:pt x="4033684" y="117987"/>
                </a:cubicBezTo>
                <a:cubicBezTo>
                  <a:pt x="4051681" y="105989"/>
                  <a:pt x="4056689" y="99848"/>
                  <a:pt x="4077929" y="95865"/>
                </a:cubicBezTo>
                <a:cubicBezTo>
                  <a:pt x="4109706" y="89907"/>
                  <a:pt x="4141941" y="86656"/>
                  <a:pt x="4173794" y="81116"/>
                </a:cubicBezTo>
                <a:cubicBezTo>
                  <a:pt x="4204768" y="75729"/>
                  <a:pt x="4244526" y="67860"/>
                  <a:pt x="4277032" y="58994"/>
                </a:cubicBezTo>
                <a:cubicBezTo>
                  <a:pt x="4294297" y="54285"/>
                  <a:pt x="4311104" y="47755"/>
                  <a:pt x="4328652" y="44245"/>
                </a:cubicBezTo>
                <a:cubicBezTo>
                  <a:pt x="4348085" y="40358"/>
                  <a:pt x="4367981" y="39329"/>
                  <a:pt x="4387645" y="36871"/>
                </a:cubicBezTo>
                <a:cubicBezTo>
                  <a:pt x="4399935" y="31955"/>
                  <a:pt x="4411506" y="24562"/>
                  <a:pt x="4424516" y="22123"/>
                </a:cubicBezTo>
                <a:cubicBezTo>
                  <a:pt x="4451201" y="17120"/>
                  <a:pt x="4478668" y="17921"/>
                  <a:pt x="4505632" y="14749"/>
                </a:cubicBezTo>
                <a:cubicBezTo>
                  <a:pt x="4520481" y="13002"/>
                  <a:pt x="4535129" y="9833"/>
                  <a:pt x="4549877" y="7375"/>
                </a:cubicBezTo>
                <a:cubicBezTo>
                  <a:pt x="4604733" y="25659"/>
                  <a:pt x="4587820" y="22123"/>
                  <a:pt x="4689987" y="22123"/>
                </a:cubicBezTo>
                <a:cubicBezTo>
                  <a:pt x="4709805" y="22123"/>
                  <a:pt x="4729316" y="17207"/>
                  <a:pt x="4748981" y="14749"/>
                </a:cubicBezTo>
                <a:cubicBezTo>
                  <a:pt x="4756355" y="12291"/>
                  <a:pt x="4763330" y="7375"/>
                  <a:pt x="4771103" y="7375"/>
                </a:cubicBezTo>
                <a:cubicBezTo>
                  <a:pt x="4787307" y="7375"/>
                  <a:pt x="4819728" y="14519"/>
                  <a:pt x="4837471" y="22123"/>
                </a:cubicBezTo>
                <a:cubicBezTo>
                  <a:pt x="4847575" y="26453"/>
                  <a:pt x="4856539" y="33395"/>
                  <a:pt x="4866968" y="36871"/>
                </a:cubicBezTo>
                <a:cubicBezTo>
                  <a:pt x="4886197" y="43281"/>
                  <a:pt x="4925961" y="51620"/>
                  <a:pt x="4925961" y="51620"/>
                </a:cubicBezTo>
                <a:cubicBezTo>
                  <a:pt x="4948243" y="64989"/>
                  <a:pt x="5001310" y="98110"/>
                  <a:pt x="5021826" y="103239"/>
                </a:cubicBezTo>
                <a:lnTo>
                  <a:pt x="5110316" y="125362"/>
                </a:lnTo>
                <a:cubicBezTo>
                  <a:pt x="5120148" y="127820"/>
                  <a:pt x="5129816" y="131070"/>
                  <a:pt x="5139813" y="132736"/>
                </a:cubicBezTo>
                <a:cubicBezTo>
                  <a:pt x="5159537" y="136023"/>
                  <a:pt x="5200316" y="142331"/>
                  <a:pt x="5220929" y="147484"/>
                </a:cubicBezTo>
                <a:cubicBezTo>
                  <a:pt x="5275842" y="161212"/>
                  <a:pt x="5240934" y="175576"/>
                  <a:pt x="5346290" y="184355"/>
                </a:cubicBezTo>
                <a:lnTo>
                  <a:pt x="5434781" y="191729"/>
                </a:lnTo>
                <a:cubicBezTo>
                  <a:pt x="5447071" y="194187"/>
                  <a:pt x="5459146" y="199938"/>
                  <a:pt x="5471652" y="199104"/>
                </a:cubicBezTo>
                <a:cubicBezTo>
                  <a:pt x="5496664" y="197437"/>
                  <a:pt x="5521075" y="190435"/>
                  <a:pt x="5545394" y="184355"/>
                </a:cubicBezTo>
                <a:cubicBezTo>
                  <a:pt x="5555226" y="181897"/>
                  <a:pt x="5564817" y="178100"/>
                  <a:pt x="5574890" y="176981"/>
                </a:cubicBezTo>
                <a:cubicBezTo>
                  <a:pt x="5609180" y="173171"/>
                  <a:pt x="5643716" y="172065"/>
                  <a:pt x="5678129" y="169607"/>
                </a:cubicBezTo>
                <a:cubicBezTo>
                  <a:pt x="5687961" y="164691"/>
                  <a:pt x="5697522" y="159188"/>
                  <a:pt x="5707626" y="154858"/>
                </a:cubicBezTo>
                <a:cubicBezTo>
                  <a:pt x="5714770" y="151796"/>
                  <a:pt x="5723083" y="151483"/>
                  <a:pt x="5729748" y="147484"/>
                </a:cubicBezTo>
                <a:cubicBezTo>
                  <a:pt x="5735710" y="143907"/>
                  <a:pt x="5738461" y="136185"/>
                  <a:pt x="5744497" y="132736"/>
                </a:cubicBezTo>
                <a:cubicBezTo>
                  <a:pt x="5755990" y="126169"/>
                  <a:pt x="5769528" y="123907"/>
                  <a:pt x="5781368" y="117987"/>
                </a:cubicBezTo>
                <a:cubicBezTo>
                  <a:pt x="5794188" y="111577"/>
                  <a:pt x="5805710" y="102826"/>
                  <a:pt x="5818239" y="95865"/>
                </a:cubicBezTo>
                <a:cubicBezTo>
                  <a:pt x="5870293" y="66946"/>
                  <a:pt x="5826013" y="97408"/>
                  <a:pt x="5877232" y="58994"/>
                </a:cubicBezTo>
                <a:cubicBezTo>
                  <a:pt x="5879690" y="66368"/>
                  <a:pt x="5877389" y="78229"/>
                  <a:pt x="5884606" y="81116"/>
                </a:cubicBezTo>
                <a:cubicBezTo>
                  <a:pt x="5894016" y="84880"/>
                  <a:pt x="5904613" y="77301"/>
                  <a:pt x="5914103" y="73742"/>
                </a:cubicBezTo>
                <a:cubicBezTo>
                  <a:pt x="5943282" y="62800"/>
                  <a:pt x="5947452" y="55189"/>
                  <a:pt x="5973097" y="36871"/>
                </a:cubicBezTo>
                <a:cubicBezTo>
                  <a:pt x="5980309" y="31720"/>
                  <a:pt x="5988007" y="27274"/>
                  <a:pt x="5995219" y="22123"/>
                </a:cubicBezTo>
                <a:cubicBezTo>
                  <a:pt x="6005220" y="14979"/>
                  <a:pt x="6024716" y="0"/>
                  <a:pt x="6024716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58A9AE-F3E5-467D-835F-95A349FC7F41}"/>
              </a:ext>
            </a:extLst>
          </p:cNvPr>
          <p:cNvSpPr/>
          <p:nvPr/>
        </p:nvSpPr>
        <p:spPr>
          <a:xfrm>
            <a:off x="1924665" y="200578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C082053-FEE6-4C58-B40E-A6BB70AF8C8C}"/>
              </a:ext>
            </a:extLst>
          </p:cNvPr>
          <p:cNvSpPr/>
          <p:nvPr/>
        </p:nvSpPr>
        <p:spPr>
          <a:xfrm>
            <a:off x="1250559" y="1943100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CC85E0-75F2-4C46-927E-6EBC51D9A72C}"/>
              </a:ext>
            </a:extLst>
          </p:cNvPr>
          <p:cNvSpPr/>
          <p:nvPr/>
        </p:nvSpPr>
        <p:spPr>
          <a:xfrm>
            <a:off x="2221865" y="247773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89953C-64A7-45D6-84E7-59BE4873F74A}"/>
              </a:ext>
            </a:extLst>
          </p:cNvPr>
          <p:cNvGrpSpPr/>
          <p:nvPr/>
        </p:nvGrpSpPr>
        <p:grpSpPr>
          <a:xfrm>
            <a:off x="420311" y="2305357"/>
            <a:ext cx="442061" cy="514729"/>
            <a:chOff x="885268" y="962845"/>
            <a:chExt cx="442061" cy="51472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642D62-1991-4E17-B88C-BE75D5C8E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D31086-9A31-42AD-9A3B-16DD75753609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417644-9DF0-4F1A-6879-802AF1CF6BBC}"/>
              </a:ext>
            </a:extLst>
          </p:cNvPr>
          <p:cNvSpPr/>
          <p:nvPr/>
        </p:nvSpPr>
        <p:spPr>
          <a:xfrm>
            <a:off x="9057503" y="1112108"/>
            <a:ext cx="112711" cy="3435178"/>
          </a:xfrm>
          <a:custGeom>
            <a:avLst/>
            <a:gdLst>
              <a:gd name="connsiteX0" fmla="*/ 67962 w 112711"/>
              <a:gd name="connsiteY0" fmla="*/ 0 h 3435178"/>
              <a:gd name="connsiteX1" fmla="*/ 49427 w 112711"/>
              <a:gd name="connsiteY1" fmla="*/ 142103 h 3435178"/>
              <a:gd name="connsiteX2" fmla="*/ 18535 w 112711"/>
              <a:gd name="connsiteY2" fmla="*/ 308919 h 3435178"/>
              <a:gd name="connsiteX3" fmla="*/ 0 w 112711"/>
              <a:gd name="connsiteY3" fmla="*/ 654908 h 3435178"/>
              <a:gd name="connsiteX4" fmla="*/ 6178 w 112711"/>
              <a:gd name="connsiteY4" fmla="*/ 821724 h 3435178"/>
              <a:gd name="connsiteX5" fmla="*/ 61783 w 112711"/>
              <a:gd name="connsiteY5" fmla="*/ 1025611 h 3435178"/>
              <a:gd name="connsiteX6" fmla="*/ 92675 w 112711"/>
              <a:gd name="connsiteY6" fmla="*/ 1167714 h 3435178"/>
              <a:gd name="connsiteX7" fmla="*/ 98854 w 112711"/>
              <a:gd name="connsiteY7" fmla="*/ 1315995 h 3435178"/>
              <a:gd name="connsiteX8" fmla="*/ 55605 w 112711"/>
              <a:gd name="connsiteY8" fmla="*/ 1668162 h 3435178"/>
              <a:gd name="connsiteX9" fmla="*/ 49427 w 112711"/>
              <a:gd name="connsiteY9" fmla="*/ 1841157 h 3435178"/>
              <a:gd name="connsiteX10" fmla="*/ 37070 w 112711"/>
              <a:gd name="connsiteY10" fmla="*/ 2366319 h 3435178"/>
              <a:gd name="connsiteX11" fmla="*/ 55605 w 112711"/>
              <a:gd name="connsiteY11" fmla="*/ 2848233 h 3435178"/>
              <a:gd name="connsiteX12" fmla="*/ 67962 w 112711"/>
              <a:gd name="connsiteY12" fmla="*/ 3058297 h 3435178"/>
              <a:gd name="connsiteX13" fmla="*/ 74140 w 112711"/>
              <a:gd name="connsiteY13" fmla="*/ 3132438 h 3435178"/>
              <a:gd name="connsiteX14" fmla="*/ 111211 w 112711"/>
              <a:gd name="connsiteY14" fmla="*/ 3237470 h 3435178"/>
              <a:gd name="connsiteX15" fmla="*/ 111211 w 112711"/>
              <a:gd name="connsiteY15" fmla="*/ 3435178 h 343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2711" h="3435178">
                <a:moveTo>
                  <a:pt x="67962" y="0"/>
                </a:moveTo>
                <a:cubicBezTo>
                  <a:pt x="61784" y="47368"/>
                  <a:pt x="56974" y="94934"/>
                  <a:pt x="49427" y="142103"/>
                </a:cubicBezTo>
                <a:cubicBezTo>
                  <a:pt x="40493" y="197944"/>
                  <a:pt x="25549" y="252805"/>
                  <a:pt x="18535" y="308919"/>
                </a:cubicBezTo>
                <a:cubicBezTo>
                  <a:pt x="7886" y="394110"/>
                  <a:pt x="3248" y="567215"/>
                  <a:pt x="0" y="654908"/>
                </a:cubicBezTo>
                <a:cubicBezTo>
                  <a:pt x="2059" y="710513"/>
                  <a:pt x="-2970" y="766838"/>
                  <a:pt x="6178" y="821724"/>
                </a:cubicBezTo>
                <a:cubicBezTo>
                  <a:pt x="17759" y="891210"/>
                  <a:pt x="44698" y="957270"/>
                  <a:pt x="61783" y="1025611"/>
                </a:cubicBezTo>
                <a:cubicBezTo>
                  <a:pt x="73540" y="1072638"/>
                  <a:pt x="82378" y="1120346"/>
                  <a:pt x="92675" y="1167714"/>
                </a:cubicBezTo>
                <a:cubicBezTo>
                  <a:pt x="94735" y="1217141"/>
                  <a:pt x="99824" y="1266535"/>
                  <a:pt x="98854" y="1315995"/>
                </a:cubicBezTo>
                <a:cubicBezTo>
                  <a:pt x="96024" y="1460354"/>
                  <a:pt x="79764" y="1523210"/>
                  <a:pt x="55605" y="1668162"/>
                </a:cubicBezTo>
                <a:cubicBezTo>
                  <a:pt x="53546" y="1725827"/>
                  <a:pt x="50769" y="1783471"/>
                  <a:pt x="49427" y="1841157"/>
                </a:cubicBezTo>
                <a:cubicBezTo>
                  <a:pt x="35598" y="2435805"/>
                  <a:pt x="50786" y="1995970"/>
                  <a:pt x="37070" y="2366319"/>
                </a:cubicBezTo>
                <a:cubicBezTo>
                  <a:pt x="38656" y="2409937"/>
                  <a:pt x="49730" y="2736609"/>
                  <a:pt x="55605" y="2848233"/>
                </a:cubicBezTo>
                <a:cubicBezTo>
                  <a:pt x="59292" y="2918278"/>
                  <a:pt x="63397" y="2988303"/>
                  <a:pt x="67962" y="3058297"/>
                </a:cubicBezTo>
                <a:cubicBezTo>
                  <a:pt x="69576" y="3083044"/>
                  <a:pt x="68644" y="3108255"/>
                  <a:pt x="74140" y="3132438"/>
                </a:cubicBezTo>
                <a:cubicBezTo>
                  <a:pt x="79309" y="3155180"/>
                  <a:pt x="109735" y="3208693"/>
                  <a:pt x="111211" y="3237470"/>
                </a:cubicBezTo>
                <a:cubicBezTo>
                  <a:pt x="114586" y="3303286"/>
                  <a:pt x="111211" y="3369275"/>
                  <a:pt x="111211" y="343517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F943361-4E32-260D-B5E7-DCF2D4057CE4}"/>
              </a:ext>
            </a:extLst>
          </p:cNvPr>
          <p:cNvSpPr txBox="1"/>
          <p:nvPr/>
        </p:nvSpPr>
        <p:spPr>
          <a:xfrm>
            <a:off x="7332349" y="710896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5</a:t>
            </a:r>
            <a:endParaRPr lang="en-A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2C63D9-E7E5-1BA0-B967-1A48FB94EA9D}"/>
              </a:ext>
            </a:extLst>
          </p:cNvPr>
          <p:cNvSpPr txBox="1"/>
          <p:nvPr/>
        </p:nvSpPr>
        <p:spPr>
          <a:xfrm>
            <a:off x="5519402" y="2283753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837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C8D7D1-DCA8-40B0-A7B5-57B3F87DD938}"/>
              </a:ext>
            </a:extLst>
          </p:cNvPr>
          <p:cNvSpPr txBox="1"/>
          <p:nvPr/>
        </p:nvSpPr>
        <p:spPr>
          <a:xfrm>
            <a:off x="313267" y="68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8BA72-B52E-4BFD-BAED-BADA86B1C0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784391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C6A8E-820C-4C9D-AA6A-24173CC15CAB}"/>
              </a:ext>
            </a:extLst>
          </p:cNvPr>
          <p:cNvGrpSpPr/>
          <p:nvPr/>
        </p:nvGrpSpPr>
        <p:grpSpPr>
          <a:xfrm>
            <a:off x="885268" y="962845"/>
            <a:ext cx="442061" cy="514729"/>
            <a:chOff x="885268" y="962845"/>
            <a:chExt cx="442061" cy="5147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B0BB77-BFB0-411A-BD3D-CB476ED65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4FC4A7-9CB5-4DBD-9BEE-91083D4697D8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27163-FC4B-4C88-8723-77DDA347AEFA}"/>
              </a:ext>
            </a:extLst>
          </p:cNvPr>
          <p:cNvGrpSpPr/>
          <p:nvPr/>
        </p:nvGrpSpPr>
        <p:grpSpPr>
          <a:xfrm rot="11244450">
            <a:off x="3124130" y="4456942"/>
            <a:ext cx="320949" cy="514729"/>
            <a:chOff x="1899748" y="448116"/>
            <a:chExt cx="320949" cy="51472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EC56FC-CFA0-42F9-9822-EB0E98791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EC137-0AA5-4DC5-B4B9-47C62D568E89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0BFE64B-7C41-4938-BE86-63FC6068C72D}"/>
              </a:ext>
            </a:extLst>
          </p:cNvPr>
          <p:cNvGrpSpPr/>
          <p:nvPr/>
        </p:nvGrpSpPr>
        <p:grpSpPr>
          <a:xfrm>
            <a:off x="2587088" y="455471"/>
            <a:ext cx="437661" cy="514729"/>
            <a:chOff x="2587088" y="455471"/>
            <a:chExt cx="437661" cy="5147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52680C-0A3A-4659-8A44-0F560954BC56}"/>
                </a:ext>
              </a:extLst>
            </p:cNvPr>
            <p:cNvGrpSpPr/>
            <p:nvPr/>
          </p:nvGrpSpPr>
          <p:grpSpPr>
            <a:xfrm rot="21102246">
              <a:off x="2587088" y="455471"/>
              <a:ext cx="320949" cy="514729"/>
              <a:chOff x="1899748" y="448116"/>
              <a:chExt cx="320949" cy="51472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67D696-DA77-4F9B-B486-8B397E84F2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861" y="448116"/>
                <a:ext cx="199836" cy="514729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2045A3-BEFC-4A12-8569-973F2E8D2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9748" y="643439"/>
                <a:ext cx="202864" cy="10294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0A0DBA-96E5-46F5-8AD2-821517BBB82C}"/>
                </a:ext>
              </a:extLst>
            </p:cNvPr>
            <p:cNvSpPr/>
            <p:nvPr/>
          </p:nvSpPr>
          <p:spPr>
            <a:xfrm>
              <a:off x="2804902" y="545007"/>
              <a:ext cx="219847" cy="211947"/>
            </a:xfrm>
            <a:custGeom>
              <a:avLst/>
              <a:gdLst>
                <a:gd name="connsiteX0" fmla="*/ 0 w 219847"/>
                <a:gd name="connsiteY0" fmla="*/ 187724 h 211947"/>
                <a:gd name="connsiteX1" fmla="*/ 30278 w 219847"/>
                <a:gd name="connsiteY1" fmla="*/ 199835 h 211947"/>
                <a:gd name="connsiteX2" fmla="*/ 66612 w 219847"/>
                <a:gd name="connsiteY2" fmla="*/ 211947 h 211947"/>
                <a:gd name="connsiteX3" fmla="*/ 218003 w 219847"/>
                <a:gd name="connsiteY3" fmla="*/ 205891 h 211947"/>
                <a:gd name="connsiteX4" fmla="*/ 211947 w 219847"/>
                <a:gd name="connsiteY4" fmla="*/ 187724 h 211947"/>
                <a:gd name="connsiteX5" fmla="*/ 205892 w 219847"/>
                <a:gd name="connsiteY5" fmla="*/ 66612 h 211947"/>
                <a:gd name="connsiteX6" fmla="*/ 199836 w 219847"/>
                <a:gd name="connsiteY6" fmla="*/ 48445 h 211947"/>
                <a:gd name="connsiteX7" fmla="*/ 139280 w 219847"/>
                <a:gd name="connsiteY7" fmla="*/ 30278 h 211947"/>
                <a:gd name="connsiteX8" fmla="*/ 121113 w 219847"/>
                <a:gd name="connsiteY8" fmla="*/ 24222 h 211947"/>
                <a:gd name="connsiteX9" fmla="*/ 84779 w 219847"/>
                <a:gd name="connsiteY9" fmla="*/ 0 h 211947"/>
                <a:gd name="connsiteX10" fmla="*/ 48445 w 219847"/>
                <a:gd name="connsiteY10" fmla="*/ 0 h 21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847" h="211947">
                  <a:moveTo>
                    <a:pt x="0" y="187724"/>
                  </a:moveTo>
                  <a:cubicBezTo>
                    <a:pt x="10093" y="191761"/>
                    <a:pt x="20062" y="196120"/>
                    <a:pt x="30278" y="199835"/>
                  </a:cubicBezTo>
                  <a:cubicBezTo>
                    <a:pt x="42276" y="204198"/>
                    <a:pt x="66612" y="211947"/>
                    <a:pt x="66612" y="211947"/>
                  </a:cubicBezTo>
                  <a:cubicBezTo>
                    <a:pt x="117076" y="209928"/>
                    <a:pt x="168186" y="214194"/>
                    <a:pt x="218003" y="205891"/>
                  </a:cubicBezTo>
                  <a:cubicBezTo>
                    <a:pt x="224299" y="204842"/>
                    <a:pt x="212500" y="194083"/>
                    <a:pt x="211947" y="187724"/>
                  </a:cubicBezTo>
                  <a:cubicBezTo>
                    <a:pt x="208445" y="147455"/>
                    <a:pt x="209394" y="106881"/>
                    <a:pt x="205892" y="66612"/>
                  </a:cubicBezTo>
                  <a:cubicBezTo>
                    <a:pt x="205339" y="60253"/>
                    <a:pt x="205030" y="52155"/>
                    <a:pt x="199836" y="48445"/>
                  </a:cubicBezTo>
                  <a:cubicBezTo>
                    <a:pt x="190238" y="41589"/>
                    <a:pt x="153312" y="34287"/>
                    <a:pt x="139280" y="30278"/>
                  </a:cubicBezTo>
                  <a:cubicBezTo>
                    <a:pt x="133142" y="28524"/>
                    <a:pt x="126693" y="27322"/>
                    <a:pt x="121113" y="24222"/>
                  </a:cubicBezTo>
                  <a:cubicBezTo>
                    <a:pt x="108389" y="17153"/>
                    <a:pt x="99335" y="0"/>
                    <a:pt x="84779" y="0"/>
                  </a:cubicBezTo>
                  <a:lnTo>
                    <a:pt x="48445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CBCEDD-B5FB-4A80-98AF-98C1C1BA5192}"/>
              </a:ext>
            </a:extLst>
          </p:cNvPr>
          <p:cNvGrpSpPr/>
          <p:nvPr/>
        </p:nvGrpSpPr>
        <p:grpSpPr>
          <a:xfrm>
            <a:off x="2277937" y="1318497"/>
            <a:ext cx="237754" cy="592602"/>
            <a:chOff x="2277937" y="1318497"/>
            <a:chExt cx="237754" cy="592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1DB8F9-1D4A-489F-8F88-B73B7F8BF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273CC5-AA12-43E5-95E7-1B276F5149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86BAB0-11C5-410A-940D-781ED4D730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5C0623-5201-457A-BA57-4ECCEFC9514F}"/>
              </a:ext>
            </a:extLst>
          </p:cNvPr>
          <p:cNvGrpSpPr/>
          <p:nvPr/>
        </p:nvGrpSpPr>
        <p:grpSpPr>
          <a:xfrm rot="234600">
            <a:off x="2695818" y="4203918"/>
            <a:ext cx="237754" cy="592602"/>
            <a:chOff x="2277937" y="1318497"/>
            <a:chExt cx="237754" cy="59260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F96FBB-E40C-45D0-83B9-A5B577820B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6E7080-A8F1-420E-B343-350BFE9E9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889E14-EAD3-4147-9E84-B27B9DC66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1AC764-24AE-44BC-8346-7E5DD1641D2A}"/>
              </a:ext>
            </a:extLst>
          </p:cNvPr>
          <p:cNvGrpSpPr/>
          <p:nvPr/>
        </p:nvGrpSpPr>
        <p:grpSpPr>
          <a:xfrm rot="10529499">
            <a:off x="1923355" y="1922915"/>
            <a:ext cx="320949" cy="514729"/>
            <a:chOff x="1899748" y="448116"/>
            <a:chExt cx="320949" cy="51472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4113DF-F305-4600-BBA0-678654A3C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1B18F3-2567-4CF6-8D06-C7C2BD6527DE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6CCCA9-957A-4FF7-837F-6730429834E0}"/>
              </a:ext>
            </a:extLst>
          </p:cNvPr>
          <p:cNvGrpSpPr/>
          <p:nvPr/>
        </p:nvGrpSpPr>
        <p:grpSpPr>
          <a:xfrm rot="588900">
            <a:off x="2273318" y="3132699"/>
            <a:ext cx="237754" cy="592602"/>
            <a:chOff x="2277937" y="1318497"/>
            <a:chExt cx="237754" cy="59260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37263-F69D-4F62-8D01-309B06A12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4C457B-6B15-43ED-8DB9-DE3BA668F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C1D1DD-BC97-44FD-97D0-9D657A623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D251D62-3D35-4CC5-9D1A-5E5842FDEE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91" y="3812549"/>
            <a:ext cx="1426691" cy="79983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D4232F-5EF1-483A-858D-AEDE6D744E2D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578082" y="4212468"/>
            <a:ext cx="814113" cy="51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6E948-457C-43F1-BDFC-A3E458924E43}"/>
              </a:ext>
            </a:extLst>
          </p:cNvPr>
          <p:cNvSpPr/>
          <p:nvPr/>
        </p:nvSpPr>
        <p:spPr>
          <a:xfrm>
            <a:off x="405581" y="1106129"/>
            <a:ext cx="2322871" cy="656307"/>
          </a:xfrm>
          <a:custGeom>
            <a:avLst/>
            <a:gdLst>
              <a:gd name="connsiteX0" fmla="*/ 0 w 2322871"/>
              <a:gd name="connsiteY0" fmla="*/ 0 h 656307"/>
              <a:gd name="connsiteX1" fmla="*/ 36871 w 2322871"/>
              <a:gd name="connsiteY1" fmla="*/ 29497 h 656307"/>
              <a:gd name="connsiteX2" fmla="*/ 95864 w 2322871"/>
              <a:gd name="connsiteY2" fmla="*/ 66368 h 656307"/>
              <a:gd name="connsiteX3" fmla="*/ 169606 w 2322871"/>
              <a:gd name="connsiteY3" fmla="*/ 103239 h 656307"/>
              <a:gd name="connsiteX4" fmla="*/ 265471 w 2322871"/>
              <a:gd name="connsiteY4" fmla="*/ 154858 h 656307"/>
              <a:gd name="connsiteX5" fmla="*/ 302342 w 2322871"/>
              <a:gd name="connsiteY5" fmla="*/ 176981 h 656307"/>
              <a:gd name="connsiteX6" fmla="*/ 390832 w 2322871"/>
              <a:gd name="connsiteY6" fmla="*/ 221226 h 656307"/>
              <a:gd name="connsiteX7" fmla="*/ 457200 w 2322871"/>
              <a:gd name="connsiteY7" fmla="*/ 265471 h 656307"/>
              <a:gd name="connsiteX8" fmla="*/ 567813 w 2322871"/>
              <a:gd name="connsiteY8" fmla="*/ 309716 h 656307"/>
              <a:gd name="connsiteX9" fmla="*/ 589935 w 2322871"/>
              <a:gd name="connsiteY9" fmla="*/ 324465 h 656307"/>
              <a:gd name="connsiteX10" fmla="*/ 825909 w 2322871"/>
              <a:gd name="connsiteY10" fmla="*/ 383458 h 656307"/>
              <a:gd name="connsiteX11" fmla="*/ 936522 w 2322871"/>
              <a:gd name="connsiteY11" fmla="*/ 412955 h 656307"/>
              <a:gd name="connsiteX12" fmla="*/ 1143000 w 2322871"/>
              <a:gd name="connsiteY12" fmla="*/ 442452 h 656307"/>
              <a:gd name="connsiteX13" fmla="*/ 1408471 w 2322871"/>
              <a:gd name="connsiteY13" fmla="*/ 516194 h 656307"/>
              <a:gd name="connsiteX14" fmla="*/ 1681316 w 2322871"/>
              <a:gd name="connsiteY14" fmla="*/ 560439 h 656307"/>
              <a:gd name="connsiteX15" fmla="*/ 1821425 w 2322871"/>
              <a:gd name="connsiteY15" fmla="*/ 589936 h 656307"/>
              <a:gd name="connsiteX16" fmla="*/ 1961535 w 2322871"/>
              <a:gd name="connsiteY16" fmla="*/ 612058 h 656307"/>
              <a:gd name="connsiteX17" fmla="*/ 2013154 w 2322871"/>
              <a:gd name="connsiteY17" fmla="*/ 626806 h 656307"/>
              <a:gd name="connsiteX18" fmla="*/ 2322871 w 2322871"/>
              <a:gd name="connsiteY18" fmla="*/ 656303 h 65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22871" h="656307">
                <a:moveTo>
                  <a:pt x="0" y="0"/>
                </a:moveTo>
                <a:cubicBezTo>
                  <a:pt x="12290" y="9832"/>
                  <a:pt x="23930" y="20538"/>
                  <a:pt x="36871" y="29497"/>
                </a:cubicBezTo>
                <a:cubicBezTo>
                  <a:pt x="55937" y="42697"/>
                  <a:pt x="75593" y="55106"/>
                  <a:pt x="95864" y="66368"/>
                </a:cubicBezTo>
                <a:cubicBezTo>
                  <a:pt x="119888" y="79714"/>
                  <a:pt x="146739" y="87995"/>
                  <a:pt x="169606" y="103239"/>
                </a:cubicBezTo>
                <a:cubicBezTo>
                  <a:pt x="221183" y="137622"/>
                  <a:pt x="163377" y="100408"/>
                  <a:pt x="265471" y="154858"/>
                </a:cubicBezTo>
                <a:cubicBezTo>
                  <a:pt x="278118" y="161603"/>
                  <a:pt x="289675" y="170275"/>
                  <a:pt x="302342" y="176981"/>
                </a:cubicBezTo>
                <a:cubicBezTo>
                  <a:pt x="331488" y="192411"/>
                  <a:pt x="362199" y="204864"/>
                  <a:pt x="390832" y="221226"/>
                </a:cubicBezTo>
                <a:cubicBezTo>
                  <a:pt x="413917" y="234417"/>
                  <a:pt x="433958" y="252559"/>
                  <a:pt x="457200" y="265471"/>
                </a:cubicBezTo>
                <a:cubicBezTo>
                  <a:pt x="497492" y="287856"/>
                  <a:pt x="526468" y="295935"/>
                  <a:pt x="567813" y="309716"/>
                </a:cubicBezTo>
                <a:cubicBezTo>
                  <a:pt x="575187" y="314632"/>
                  <a:pt x="582008" y="320501"/>
                  <a:pt x="589935" y="324465"/>
                </a:cubicBezTo>
                <a:cubicBezTo>
                  <a:pt x="655489" y="357243"/>
                  <a:pt x="790775" y="373420"/>
                  <a:pt x="825909" y="383458"/>
                </a:cubicBezTo>
                <a:cubicBezTo>
                  <a:pt x="849821" y="390290"/>
                  <a:pt x="913628" y="409139"/>
                  <a:pt x="936522" y="412955"/>
                </a:cubicBezTo>
                <a:cubicBezTo>
                  <a:pt x="1005101" y="424385"/>
                  <a:pt x="1075081" y="427595"/>
                  <a:pt x="1143000" y="442452"/>
                </a:cubicBezTo>
                <a:cubicBezTo>
                  <a:pt x="1232719" y="462078"/>
                  <a:pt x="1318760" y="496531"/>
                  <a:pt x="1408471" y="516194"/>
                </a:cubicBezTo>
                <a:cubicBezTo>
                  <a:pt x="1498471" y="535920"/>
                  <a:pt x="1590614" y="544242"/>
                  <a:pt x="1681316" y="560439"/>
                </a:cubicBezTo>
                <a:cubicBezTo>
                  <a:pt x="1728300" y="568829"/>
                  <a:pt x="1774625" y="580576"/>
                  <a:pt x="1821425" y="589936"/>
                </a:cubicBezTo>
                <a:cubicBezTo>
                  <a:pt x="1897641" y="605179"/>
                  <a:pt x="1892866" y="603475"/>
                  <a:pt x="1961535" y="612058"/>
                </a:cubicBezTo>
                <a:cubicBezTo>
                  <a:pt x="1978741" y="616974"/>
                  <a:pt x="1995416" y="624441"/>
                  <a:pt x="2013154" y="626806"/>
                </a:cubicBezTo>
                <a:cubicBezTo>
                  <a:pt x="2242102" y="657332"/>
                  <a:pt x="2205842" y="656303"/>
                  <a:pt x="2322871" y="656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DD6846-74D4-4023-B45B-ED83E50339C3}"/>
              </a:ext>
            </a:extLst>
          </p:cNvPr>
          <p:cNvSpPr/>
          <p:nvPr/>
        </p:nvSpPr>
        <p:spPr>
          <a:xfrm>
            <a:off x="634124" y="582561"/>
            <a:ext cx="1290541" cy="2853813"/>
          </a:xfrm>
          <a:custGeom>
            <a:avLst/>
            <a:gdLst>
              <a:gd name="connsiteX0" fmla="*/ 1290541 w 1290541"/>
              <a:gd name="connsiteY0" fmla="*/ 0 h 2853813"/>
              <a:gd name="connsiteX1" fmla="*/ 995573 w 1290541"/>
              <a:gd name="connsiteY1" fmla="*/ 567813 h 2853813"/>
              <a:gd name="connsiteX2" fmla="*/ 855463 w 1290541"/>
              <a:gd name="connsiteY2" fmla="*/ 921774 h 2853813"/>
              <a:gd name="connsiteX3" fmla="*/ 848089 w 1290541"/>
              <a:gd name="connsiteY3" fmla="*/ 951271 h 2853813"/>
              <a:gd name="connsiteX4" fmla="*/ 818592 w 1290541"/>
              <a:gd name="connsiteY4" fmla="*/ 1010265 h 2853813"/>
              <a:gd name="connsiteX5" fmla="*/ 781721 w 1290541"/>
              <a:gd name="connsiteY5" fmla="*/ 1157749 h 2853813"/>
              <a:gd name="connsiteX6" fmla="*/ 759599 w 1290541"/>
              <a:gd name="connsiteY6" fmla="*/ 1194620 h 2853813"/>
              <a:gd name="connsiteX7" fmla="*/ 744850 w 1290541"/>
              <a:gd name="connsiteY7" fmla="*/ 1231491 h 2853813"/>
              <a:gd name="connsiteX8" fmla="*/ 722728 w 1290541"/>
              <a:gd name="connsiteY8" fmla="*/ 1268362 h 2853813"/>
              <a:gd name="connsiteX9" fmla="*/ 648986 w 1290541"/>
              <a:gd name="connsiteY9" fmla="*/ 1430594 h 2853813"/>
              <a:gd name="connsiteX10" fmla="*/ 626863 w 1290541"/>
              <a:gd name="connsiteY10" fmla="*/ 1482213 h 2853813"/>
              <a:gd name="connsiteX11" fmla="*/ 582618 w 1290541"/>
              <a:gd name="connsiteY11" fmla="*/ 1637071 h 2853813"/>
              <a:gd name="connsiteX12" fmla="*/ 582618 w 1290541"/>
              <a:gd name="connsiteY12" fmla="*/ 1637071 h 2853813"/>
              <a:gd name="connsiteX13" fmla="*/ 560495 w 1290541"/>
              <a:gd name="connsiteY13" fmla="*/ 1688691 h 2853813"/>
              <a:gd name="connsiteX14" fmla="*/ 553121 w 1290541"/>
              <a:gd name="connsiteY14" fmla="*/ 1710813 h 2853813"/>
              <a:gd name="connsiteX15" fmla="*/ 523624 w 1290541"/>
              <a:gd name="connsiteY15" fmla="*/ 1755058 h 2853813"/>
              <a:gd name="connsiteX16" fmla="*/ 516250 w 1290541"/>
              <a:gd name="connsiteY16" fmla="*/ 1806678 h 2853813"/>
              <a:gd name="connsiteX17" fmla="*/ 486753 w 1290541"/>
              <a:gd name="connsiteY17" fmla="*/ 1924665 h 2853813"/>
              <a:gd name="connsiteX18" fmla="*/ 486753 w 1290541"/>
              <a:gd name="connsiteY18" fmla="*/ 1924665 h 2853813"/>
              <a:gd name="connsiteX19" fmla="*/ 472005 w 1290541"/>
              <a:gd name="connsiteY19" fmla="*/ 1954162 h 2853813"/>
              <a:gd name="connsiteX20" fmla="*/ 442508 w 1290541"/>
              <a:gd name="connsiteY20" fmla="*/ 2042652 h 2853813"/>
              <a:gd name="connsiteX21" fmla="*/ 383515 w 1290541"/>
              <a:gd name="connsiteY21" fmla="*/ 2153265 h 2853813"/>
              <a:gd name="connsiteX22" fmla="*/ 361392 w 1290541"/>
              <a:gd name="connsiteY22" fmla="*/ 2212258 h 2853813"/>
              <a:gd name="connsiteX23" fmla="*/ 339270 w 1290541"/>
              <a:gd name="connsiteY23" fmla="*/ 2300749 h 2853813"/>
              <a:gd name="connsiteX24" fmla="*/ 331895 w 1290541"/>
              <a:gd name="connsiteY24" fmla="*/ 2322871 h 2853813"/>
              <a:gd name="connsiteX25" fmla="*/ 324521 w 1290541"/>
              <a:gd name="connsiteY25" fmla="*/ 2352368 h 2853813"/>
              <a:gd name="connsiteX26" fmla="*/ 287650 w 1290541"/>
              <a:gd name="connsiteY26" fmla="*/ 2418736 h 2853813"/>
              <a:gd name="connsiteX27" fmla="*/ 177037 w 1290541"/>
              <a:gd name="connsiteY27" fmla="*/ 2610465 h 2853813"/>
              <a:gd name="connsiteX28" fmla="*/ 118044 w 1290541"/>
              <a:gd name="connsiteY28" fmla="*/ 2684207 h 2853813"/>
              <a:gd name="connsiteX29" fmla="*/ 66424 w 1290541"/>
              <a:gd name="connsiteY29" fmla="*/ 2735826 h 2853813"/>
              <a:gd name="connsiteX30" fmla="*/ 36928 w 1290541"/>
              <a:gd name="connsiteY30" fmla="*/ 2772697 h 2853813"/>
              <a:gd name="connsiteX31" fmla="*/ 29553 w 1290541"/>
              <a:gd name="connsiteY31" fmla="*/ 2794820 h 2853813"/>
              <a:gd name="connsiteX32" fmla="*/ 57 w 1290541"/>
              <a:gd name="connsiteY32" fmla="*/ 2853813 h 285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0541" h="2853813">
                <a:moveTo>
                  <a:pt x="1290541" y="0"/>
                </a:moveTo>
                <a:cubicBezTo>
                  <a:pt x="1192218" y="189271"/>
                  <a:pt x="1086612" y="374933"/>
                  <a:pt x="995573" y="567813"/>
                </a:cubicBezTo>
                <a:cubicBezTo>
                  <a:pt x="941409" y="682567"/>
                  <a:pt x="901015" y="803338"/>
                  <a:pt x="855463" y="921774"/>
                </a:cubicBezTo>
                <a:cubicBezTo>
                  <a:pt x="851825" y="931233"/>
                  <a:pt x="852205" y="942010"/>
                  <a:pt x="848089" y="951271"/>
                </a:cubicBezTo>
                <a:cubicBezTo>
                  <a:pt x="823895" y="1005706"/>
                  <a:pt x="829452" y="968634"/>
                  <a:pt x="818592" y="1010265"/>
                </a:cubicBezTo>
                <a:cubicBezTo>
                  <a:pt x="805801" y="1059298"/>
                  <a:pt x="797165" y="1109485"/>
                  <a:pt x="781721" y="1157749"/>
                </a:cubicBezTo>
                <a:cubicBezTo>
                  <a:pt x="777353" y="1171400"/>
                  <a:pt x="766009" y="1181800"/>
                  <a:pt x="759599" y="1194620"/>
                </a:cubicBezTo>
                <a:cubicBezTo>
                  <a:pt x="753679" y="1206460"/>
                  <a:pt x="750770" y="1219651"/>
                  <a:pt x="744850" y="1231491"/>
                </a:cubicBezTo>
                <a:cubicBezTo>
                  <a:pt x="738440" y="1244311"/>
                  <a:pt x="729434" y="1255695"/>
                  <a:pt x="722728" y="1268362"/>
                </a:cubicBezTo>
                <a:cubicBezTo>
                  <a:pt x="661154" y="1384668"/>
                  <a:pt x="695136" y="1322911"/>
                  <a:pt x="648986" y="1430594"/>
                </a:cubicBezTo>
                <a:cubicBezTo>
                  <a:pt x="621646" y="1494388"/>
                  <a:pt x="644158" y="1430327"/>
                  <a:pt x="626863" y="1482213"/>
                </a:cubicBezTo>
                <a:cubicBezTo>
                  <a:pt x="615960" y="1580340"/>
                  <a:pt x="628050" y="1528034"/>
                  <a:pt x="582618" y="1637071"/>
                </a:cubicBezTo>
                <a:lnTo>
                  <a:pt x="582618" y="1637071"/>
                </a:lnTo>
                <a:cubicBezTo>
                  <a:pt x="573094" y="1675166"/>
                  <a:pt x="580866" y="1658135"/>
                  <a:pt x="560495" y="1688691"/>
                </a:cubicBezTo>
                <a:cubicBezTo>
                  <a:pt x="558037" y="1696065"/>
                  <a:pt x="556896" y="1704018"/>
                  <a:pt x="553121" y="1710813"/>
                </a:cubicBezTo>
                <a:cubicBezTo>
                  <a:pt x="544513" y="1726308"/>
                  <a:pt x="529987" y="1738514"/>
                  <a:pt x="523624" y="1755058"/>
                </a:cubicBezTo>
                <a:cubicBezTo>
                  <a:pt x="517384" y="1771281"/>
                  <a:pt x="519942" y="1789693"/>
                  <a:pt x="516250" y="1806678"/>
                </a:cubicBezTo>
                <a:cubicBezTo>
                  <a:pt x="507638" y="1846292"/>
                  <a:pt x="496585" y="1885336"/>
                  <a:pt x="486753" y="1924665"/>
                </a:cubicBezTo>
                <a:lnTo>
                  <a:pt x="486753" y="1924665"/>
                </a:lnTo>
                <a:cubicBezTo>
                  <a:pt x="481837" y="1934497"/>
                  <a:pt x="475762" y="1943831"/>
                  <a:pt x="472005" y="1954162"/>
                </a:cubicBezTo>
                <a:cubicBezTo>
                  <a:pt x="446510" y="2024275"/>
                  <a:pt x="469163" y="1984901"/>
                  <a:pt x="442508" y="2042652"/>
                </a:cubicBezTo>
                <a:cubicBezTo>
                  <a:pt x="419495" y="2092513"/>
                  <a:pt x="410085" y="2106765"/>
                  <a:pt x="383515" y="2153265"/>
                </a:cubicBezTo>
                <a:cubicBezTo>
                  <a:pt x="346811" y="2300086"/>
                  <a:pt x="409594" y="2058011"/>
                  <a:pt x="361392" y="2212258"/>
                </a:cubicBezTo>
                <a:cubicBezTo>
                  <a:pt x="352323" y="2241279"/>
                  <a:pt x="348886" y="2271905"/>
                  <a:pt x="339270" y="2300749"/>
                </a:cubicBezTo>
                <a:cubicBezTo>
                  <a:pt x="336812" y="2308123"/>
                  <a:pt x="334030" y="2315397"/>
                  <a:pt x="331895" y="2322871"/>
                </a:cubicBezTo>
                <a:cubicBezTo>
                  <a:pt x="329111" y="2332616"/>
                  <a:pt x="328285" y="2342958"/>
                  <a:pt x="324521" y="2352368"/>
                </a:cubicBezTo>
                <a:cubicBezTo>
                  <a:pt x="303333" y="2405340"/>
                  <a:pt x="308913" y="2382463"/>
                  <a:pt x="287650" y="2418736"/>
                </a:cubicBezTo>
                <a:cubicBezTo>
                  <a:pt x="250336" y="2482388"/>
                  <a:pt x="229209" y="2558293"/>
                  <a:pt x="177037" y="2610465"/>
                </a:cubicBezTo>
                <a:cubicBezTo>
                  <a:pt x="42120" y="2745382"/>
                  <a:pt x="221602" y="2559938"/>
                  <a:pt x="118044" y="2684207"/>
                </a:cubicBezTo>
                <a:cubicBezTo>
                  <a:pt x="102466" y="2702901"/>
                  <a:pt x="82867" y="2717888"/>
                  <a:pt x="66424" y="2735826"/>
                </a:cubicBezTo>
                <a:cubicBezTo>
                  <a:pt x="55789" y="2747428"/>
                  <a:pt x="46760" y="2760407"/>
                  <a:pt x="36928" y="2772697"/>
                </a:cubicBezTo>
                <a:cubicBezTo>
                  <a:pt x="34470" y="2780071"/>
                  <a:pt x="33328" y="2788025"/>
                  <a:pt x="29553" y="2794820"/>
                </a:cubicBezTo>
                <a:cubicBezTo>
                  <a:pt x="-2670" y="2852821"/>
                  <a:pt x="57" y="2818659"/>
                  <a:pt x="57" y="28538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355175-5945-430D-80F1-AA40610B7AF5}"/>
              </a:ext>
            </a:extLst>
          </p:cNvPr>
          <p:cNvSpPr/>
          <p:nvPr/>
        </p:nvSpPr>
        <p:spPr>
          <a:xfrm>
            <a:off x="2942303" y="1201994"/>
            <a:ext cx="1135992" cy="4454012"/>
          </a:xfrm>
          <a:custGeom>
            <a:avLst/>
            <a:gdLst>
              <a:gd name="connsiteX0" fmla="*/ 1120878 w 1135992"/>
              <a:gd name="connsiteY0" fmla="*/ 0 h 4454012"/>
              <a:gd name="connsiteX1" fmla="*/ 1128252 w 1135992"/>
              <a:gd name="connsiteY1" fmla="*/ 125361 h 4454012"/>
              <a:gd name="connsiteX2" fmla="*/ 1113503 w 1135992"/>
              <a:gd name="connsiteY2" fmla="*/ 147483 h 4454012"/>
              <a:gd name="connsiteX3" fmla="*/ 1084007 w 1135992"/>
              <a:gd name="connsiteY3" fmla="*/ 258096 h 4454012"/>
              <a:gd name="connsiteX4" fmla="*/ 1054510 w 1135992"/>
              <a:gd name="connsiteY4" fmla="*/ 317090 h 4454012"/>
              <a:gd name="connsiteX5" fmla="*/ 1076632 w 1135992"/>
              <a:gd name="connsiteY5" fmla="*/ 302341 h 4454012"/>
              <a:gd name="connsiteX6" fmla="*/ 1047136 w 1135992"/>
              <a:gd name="connsiteY6" fmla="*/ 398206 h 4454012"/>
              <a:gd name="connsiteX7" fmla="*/ 1017639 w 1135992"/>
              <a:gd name="connsiteY7" fmla="*/ 471948 h 4454012"/>
              <a:gd name="connsiteX8" fmla="*/ 973394 w 1135992"/>
              <a:gd name="connsiteY8" fmla="*/ 545690 h 4454012"/>
              <a:gd name="connsiteX9" fmla="*/ 958645 w 1135992"/>
              <a:gd name="connsiteY9" fmla="*/ 582561 h 4454012"/>
              <a:gd name="connsiteX10" fmla="*/ 877529 w 1135992"/>
              <a:gd name="connsiteY10" fmla="*/ 752167 h 4454012"/>
              <a:gd name="connsiteX11" fmla="*/ 862781 w 1135992"/>
              <a:gd name="connsiteY11" fmla="*/ 789038 h 4454012"/>
              <a:gd name="connsiteX12" fmla="*/ 833284 w 1135992"/>
              <a:gd name="connsiteY12" fmla="*/ 840658 h 4454012"/>
              <a:gd name="connsiteX13" fmla="*/ 789039 w 1135992"/>
              <a:gd name="connsiteY13" fmla="*/ 921774 h 4454012"/>
              <a:gd name="connsiteX14" fmla="*/ 766916 w 1135992"/>
              <a:gd name="connsiteY14" fmla="*/ 1098754 h 4454012"/>
              <a:gd name="connsiteX15" fmla="*/ 715297 w 1135992"/>
              <a:gd name="connsiteY15" fmla="*/ 1349477 h 4454012"/>
              <a:gd name="connsiteX16" fmla="*/ 700549 w 1135992"/>
              <a:gd name="connsiteY16" fmla="*/ 1430593 h 4454012"/>
              <a:gd name="connsiteX17" fmla="*/ 626807 w 1135992"/>
              <a:gd name="connsiteY17" fmla="*/ 1681316 h 4454012"/>
              <a:gd name="connsiteX18" fmla="*/ 619432 w 1135992"/>
              <a:gd name="connsiteY18" fmla="*/ 1791929 h 4454012"/>
              <a:gd name="connsiteX19" fmla="*/ 612058 w 1135992"/>
              <a:gd name="connsiteY19" fmla="*/ 1924664 h 4454012"/>
              <a:gd name="connsiteX20" fmla="*/ 604684 w 1135992"/>
              <a:gd name="connsiteY20" fmla="*/ 1998406 h 4454012"/>
              <a:gd name="connsiteX21" fmla="*/ 575187 w 1135992"/>
              <a:gd name="connsiteY21" fmla="*/ 2330245 h 4454012"/>
              <a:gd name="connsiteX22" fmla="*/ 545691 w 1135992"/>
              <a:gd name="connsiteY22" fmla="*/ 2448232 h 4454012"/>
              <a:gd name="connsiteX23" fmla="*/ 530942 w 1135992"/>
              <a:gd name="connsiteY23" fmla="*/ 2529348 h 4454012"/>
              <a:gd name="connsiteX24" fmla="*/ 516194 w 1135992"/>
              <a:gd name="connsiteY24" fmla="*/ 2595716 h 4454012"/>
              <a:gd name="connsiteX25" fmla="*/ 501445 w 1135992"/>
              <a:gd name="connsiteY25" fmla="*/ 2721077 h 4454012"/>
              <a:gd name="connsiteX26" fmla="*/ 412955 w 1135992"/>
              <a:gd name="connsiteY26" fmla="*/ 2957051 h 4454012"/>
              <a:gd name="connsiteX27" fmla="*/ 376084 w 1135992"/>
              <a:gd name="connsiteY27" fmla="*/ 3089787 h 4454012"/>
              <a:gd name="connsiteX28" fmla="*/ 324465 w 1135992"/>
              <a:gd name="connsiteY28" fmla="*/ 3244645 h 4454012"/>
              <a:gd name="connsiteX29" fmla="*/ 294968 w 1135992"/>
              <a:gd name="connsiteY29" fmla="*/ 3377380 h 4454012"/>
              <a:gd name="connsiteX30" fmla="*/ 280220 w 1135992"/>
              <a:gd name="connsiteY30" fmla="*/ 3429000 h 4454012"/>
              <a:gd name="connsiteX31" fmla="*/ 235974 w 1135992"/>
              <a:gd name="connsiteY31" fmla="*/ 3598606 h 4454012"/>
              <a:gd name="connsiteX32" fmla="*/ 206478 w 1135992"/>
              <a:gd name="connsiteY32" fmla="*/ 3723967 h 4454012"/>
              <a:gd name="connsiteX33" fmla="*/ 199103 w 1135992"/>
              <a:gd name="connsiteY33" fmla="*/ 3790335 h 4454012"/>
              <a:gd name="connsiteX34" fmla="*/ 191729 w 1135992"/>
              <a:gd name="connsiteY34" fmla="*/ 3827206 h 4454012"/>
              <a:gd name="connsiteX35" fmla="*/ 184355 w 1135992"/>
              <a:gd name="connsiteY35" fmla="*/ 3930445 h 4454012"/>
              <a:gd name="connsiteX36" fmla="*/ 0 w 1135992"/>
              <a:gd name="connsiteY36" fmla="*/ 4454012 h 445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35992" h="4454012">
                <a:moveTo>
                  <a:pt x="1120878" y="0"/>
                </a:moveTo>
                <a:cubicBezTo>
                  <a:pt x="1128008" y="46348"/>
                  <a:pt x="1146338" y="83161"/>
                  <a:pt x="1128252" y="125361"/>
                </a:cubicBezTo>
                <a:cubicBezTo>
                  <a:pt x="1124761" y="133507"/>
                  <a:pt x="1118419" y="140109"/>
                  <a:pt x="1113503" y="147483"/>
                </a:cubicBezTo>
                <a:cubicBezTo>
                  <a:pt x="1105038" y="189810"/>
                  <a:pt x="1101660" y="212702"/>
                  <a:pt x="1084007" y="258096"/>
                </a:cubicBezTo>
                <a:cubicBezTo>
                  <a:pt x="1076038" y="278587"/>
                  <a:pt x="1058125" y="295403"/>
                  <a:pt x="1054510" y="317090"/>
                </a:cubicBezTo>
                <a:cubicBezTo>
                  <a:pt x="1053053" y="325832"/>
                  <a:pt x="1069258" y="307257"/>
                  <a:pt x="1076632" y="302341"/>
                </a:cubicBezTo>
                <a:cubicBezTo>
                  <a:pt x="1067010" y="336020"/>
                  <a:pt x="1059380" y="365556"/>
                  <a:pt x="1047136" y="398206"/>
                </a:cubicBezTo>
                <a:cubicBezTo>
                  <a:pt x="1037840" y="422995"/>
                  <a:pt x="1028068" y="447614"/>
                  <a:pt x="1017639" y="471948"/>
                </a:cubicBezTo>
                <a:cubicBezTo>
                  <a:pt x="995363" y="523927"/>
                  <a:pt x="1008346" y="481612"/>
                  <a:pt x="973394" y="545690"/>
                </a:cubicBezTo>
                <a:cubicBezTo>
                  <a:pt x="967055" y="557311"/>
                  <a:pt x="964219" y="570555"/>
                  <a:pt x="958645" y="582561"/>
                </a:cubicBezTo>
                <a:cubicBezTo>
                  <a:pt x="932254" y="639402"/>
                  <a:pt x="900803" y="693981"/>
                  <a:pt x="877529" y="752167"/>
                </a:cubicBezTo>
                <a:cubicBezTo>
                  <a:pt x="872613" y="764457"/>
                  <a:pt x="868157" y="776942"/>
                  <a:pt x="862781" y="789038"/>
                </a:cubicBezTo>
                <a:cubicBezTo>
                  <a:pt x="840501" y="839168"/>
                  <a:pt x="857006" y="799145"/>
                  <a:pt x="833284" y="840658"/>
                </a:cubicBezTo>
                <a:cubicBezTo>
                  <a:pt x="818003" y="867399"/>
                  <a:pt x="803787" y="894735"/>
                  <a:pt x="789039" y="921774"/>
                </a:cubicBezTo>
                <a:cubicBezTo>
                  <a:pt x="773554" y="1084370"/>
                  <a:pt x="790690" y="1027441"/>
                  <a:pt x="766916" y="1098754"/>
                </a:cubicBezTo>
                <a:cubicBezTo>
                  <a:pt x="721183" y="1357914"/>
                  <a:pt x="770852" y="1090220"/>
                  <a:pt x="715297" y="1349477"/>
                </a:cubicBezTo>
                <a:cubicBezTo>
                  <a:pt x="709539" y="1376349"/>
                  <a:pt x="707990" y="1404138"/>
                  <a:pt x="700549" y="1430593"/>
                </a:cubicBezTo>
                <a:cubicBezTo>
                  <a:pt x="594286" y="1808415"/>
                  <a:pt x="687847" y="1416800"/>
                  <a:pt x="626807" y="1681316"/>
                </a:cubicBezTo>
                <a:cubicBezTo>
                  <a:pt x="624349" y="1718187"/>
                  <a:pt x="621668" y="1755044"/>
                  <a:pt x="619432" y="1791929"/>
                </a:cubicBezTo>
                <a:cubicBezTo>
                  <a:pt x="616751" y="1836161"/>
                  <a:pt x="615215" y="1880463"/>
                  <a:pt x="612058" y="1924664"/>
                </a:cubicBezTo>
                <a:cubicBezTo>
                  <a:pt x="610298" y="1949304"/>
                  <a:pt x="606921" y="1973804"/>
                  <a:pt x="604684" y="1998406"/>
                </a:cubicBezTo>
                <a:cubicBezTo>
                  <a:pt x="594630" y="2108999"/>
                  <a:pt x="589627" y="2220139"/>
                  <a:pt x="575187" y="2330245"/>
                </a:cubicBezTo>
                <a:cubicBezTo>
                  <a:pt x="569916" y="2370440"/>
                  <a:pt x="554485" y="2408658"/>
                  <a:pt x="545691" y="2448232"/>
                </a:cubicBezTo>
                <a:cubicBezTo>
                  <a:pt x="539729" y="2475060"/>
                  <a:pt x="536332" y="2502400"/>
                  <a:pt x="530942" y="2529348"/>
                </a:cubicBezTo>
                <a:cubicBezTo>
                  <a:pt x="526498" y="2551570"/>
                  <a:pt x="519640" y="2573317"/>
                  <a:pt x="516194" y="2595716"/>
                </a:cubicBezTo>
                <a:cubicBezTo>
                  <a:pt x="509796" y="2637302"/>
                  <a:pt x="510436" y="2679974"/>
                  <a:pt x="501445" y="2721077"/>
                </a:cubicBezTo>
                <a:cubicBezTo>
                  <a:pt x="482019" y="2809878"/>
                  <a:pt x="442471" y="2870963"/>
                  <a:pt x="412955" y="2957051"/>
                </a:cubicBezTo>
                <a:cubicBezTo>
                  <a:pt x="398062" y="3000489"/>
                  <a:pt x="390605" y="3046223"/>
                  <a:pt x="376084" y="3089787"/>
                </a:cubicBezTo>
                <a:cubicBezTo>
                  <a:pt x="358878" y="3141406"/>
                  <a:pt x="339236" y="3192277"/>
                  <a:pt x="324465" y="3244645"/>
                </a:cubicBezTo>
                <a:cubicBezTo>
                  <a:pt x="312161" y="3288267"/>
                  <a:pt x="307419" y="3333799"/>
                  <a:pt x="294968" y="3377380"/>
                </a:cubicBezTo>
                <a:lnTo>
                  <a:pt x="280220" y="3429000"/>
                </a:lnTo>
                <a:cubicBezTo>
                  <a:pt x="265273" y="3548558"/>
                  <a:pt x="284506" y="3426047"/>
                  <a:pt x="235974" y="3598606"/>
                </a:cubicBezTo>
                <a:cubicBezTo>
                  <a:pt x="224352" y="3639931"/>
                  <a:pt x="216310" y="3682180"/>
                  <a:pt x="206478" y="3723967"/>
                </a:cubicBezTo>
                <a:cubicBezTo>
                  <a:pt x="204020" y="3746090"/>
                  <a:pt x="202251" y="3768300"/>
                  <a:pt x="199103" y="3790335"/>
                </a:cubicBezTo>
                <a:cubicBezTo>
                  <a:pt x="197330" y="3802743"/>
                  <a:pt x="193041" y="3814741"/>
                  <a:pt x="191729" y="3827206"/>
                </a:cubicBezTo>
                <a:cubicBezTo>
                  <a:pt x="188117" y="3861517"/>
                  <a:pt x="194305" y="3897410"/>
                  <a:pt x="184355" y="3930445"/>
                </a:cubicBezTo>
                <a:cubicBezTo>
                  <a:pt x="65842" y="4323908"/>
                  <a:pt x="85837" y="4282338"/>
                  <a:pt x="0" y="44540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BF46BB-6750-4577-8CC6-A47F1E9F54F0}"/>
              </a:ext>
            </a:extLst>
          </p:cNvPr>
          <p:cNvSpPr/>
          <p:nvPr/>
        </p:nvSpPr>
        <p:spPr>
          <a:xfrm>
            <a:off x="1496961" y="966019"/>
            <a:ext cx="1637071" cy="4837471"/>
          </a:xfrm>
          <a:custGeom>
            <a:avLst/>
            <a:gdLst>
              <a:gd name="connsiteX0" fmla="*/ 1637071 w 1637071"/>
              <a:gd name="connsiteY0" fmla="*/ 0 h 4837471"/>
              <a:gd name="connsiteX1" fmla="*/ 951271 w 1637071"/>
              <a:gd name="connsiteY1" fmla="*/ 1430594 h 4837471"/>
              <a:gd name="connsiteX2" fmla="*/ 899652 w 1637071"/>
              <a:gd name="connsiteY2" fmla="*/ 1555955 h 4837471"/>
              <a:gd name="connsiteX3" fmla="*/ 833284 w 1637071"/>
              <a:gd name="connsiteY3" fmla="*/ 1799304 h 4837471"/>
              <a:gd name="connsiteX4" fmla="*/ 752168 w 1637071"/>
              <a:gd name="connsiteY4" fmla="*/ 2160639 h 4837471"/>
              <a:gd name="connsiteX5" fmla="*/ 648929 w 1637071"/>
              <a:gd name="connsiteY5" fmla="*/ 2426110 h 4837471"/>
              <a:gd name="connsiteX6" fmla="*/ 597310 w 1637071"/>
              <a:gd name="connsiteY6" fmla="*/ 2588342 h 4837471"/>
              <a:gd name="connsiteX7" fmla="*/ 471949 w 1637071"/>
              <a:gd name="connsiteY7" fmla="*/ 3045542 h 4837471"/>
              <a:gd name="connsiteX8" fmla="*/ 383458 w 1637071"/>
              <a:gd name="connsiteY8" fmla="*/ 3259394 h 4837471"/>
              <a:gd name="connsiteX9" fmla="*/ 346587 w 1637071"/>
              <a:gd name="connsiteY9" fmla="*/ 3384755 h 4837471"/>
              <a:gd name="connsiteX10" fmla="*/ 154858 w 1637071"/>
              <a:gd name="connsiteY10" fmla="*/ 3886200 h 4837471"/>
              <a:gd name="connsiteX11" fmla="*/ 110613 w 1637071"/>
              <a:gd name="connsiteY11" fmla="*/ 4181168 h 4837471"/>
              <a:gd name="connsiteX12" fmla="*/ 58994 w 1637071"/>
              <a:gd name="connsiteY12" fmla="*/ 4564626 h 4837471"/>
              <a:gd name="connsiteX13" fmla="*/ 22123 w 1637071"/>
              <a:gd name="connsiteY13" fmla="*/ 4726858 h 4837471"/>
              <a:gd name="connsiteX14" fmla="*/ 14749 w 1637071"/>
              <a:gd name="connsiteY14" fmla="*/ 4778478 h 4837471"/>
              <a:gd name="connsiteX15" fmla="*/ 0 w 1637071"/>
              <a:gd name="connsiteY15" fmla="*/ 4837471 h 483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7071" h="4837471">
                <a:moveTo>
                  <a:pt x="1637071" y="0"/>
                </a:moveTo>
                <a:cubicBezTo>
                  <a:pt x="1408471" y="476865"/>
                  <a:pt x="1177752" y="952719"/>
                  <a:pt x="951271" y="1430594"/>
                </a:cubicBezTo>
                <a:cubicBezTo>
                  <a:pt x="931917" y="1471431"/>
                  <a:pt x="913425" y="1512914"/>
                  <a:pt x="899652" y="1555955"/>
                </a:cubicBezTo>
                <a:cubicBezTo>
                  <a:pt x="874027" y="1636034"/>
                  <a:pt x="833284" y="1799304"/>
                  <a:pt x="833284" y="1799304"/>
                </a:cubicBezTo>
                <a:cubicBezTo>
                  <a:pt x="815102" y="1935673"/>
                  <a:pt x="809481" y="2013264"/>
                  <a:pt x="752168" y="2160639"/>
                </a:cubicBezTo>
                <a:cubicBezTo>
                  <a:pt x="717755" y="2249129"/>
                  <a:pt x="681253" y="2336835"/>
                  <a:pt x="648929" y="2426110"/>
                </a:cubicBezTo>
                <a:cubicBezTo>
                  <a:pt x="629609" y="2479469"/>
                  <a:pt x="612015" y="2533532"/>
                  <a:pt x="597310" y="2588342"/>
                </a:cubicBezTo>
                <a:cubicBezTo>
                  <a:pt x="536527" y="2814899"/>
                  <a:pt x="601379" y="2732755"/>
                  <a:pt x="471949" y="3045542"/>
                </a:cubicBezTo>
                <a:cubicBezTo>
                  <a:pt x="442452" y="3116826"/>
                  <a:pt x="405226" y="3185383"/>
                  <a:pt x="383458" y="3259394"/>
                </a:cubicBezTo>
                <a:cubicBezTo>
                  <a:pt x="371168" y="3301181"/>
                  <a:pt x="361511" y="3343835"/>
                  <a:pt x="346587" y="3384755"/>
                </a:cubicBezTo>
                <a:cubicBezTo>
                  <a:pt x="285273" y="3552873"/>
                  <a:pt x="154858" y="3886200"/>
                  <a:pt x="154858" y="3886200"/>
                </a:cubicBezTo>
                <a:cubicBezTo>
                  <a:pt x="132170" y="4014768"/>
                  <a:pt x="125672" y="4040619"/>
                  <a:pt x="110613" y="4181168"/>
                </a:cubicBezTo>
                <a:cubicBezTo>
                  <a:pt x="80359" y="4463536"/>
                  <a:pt x="107504" y="4349800"/>
                  <a:pt x="58994" y="4564626"/>
                </a:cubicBezTo>
                <a:cubicBezTo>
                  <a:pt x="34554" y="4672858"/>
                  <a:pt x="39731" y="4627075"/>
                  <a:pt x="22123" y="4726858"/>
                </a:cubicBezTo>
                <a:cubicBezTo>
                  <a:pt x="19102" y="4743975"/>
                  <a:pt x="18158" y="4761434"/>
                  <a:pt x="14749" y="4778478"/>
                </a:cubicBezTo>
                <a:cubicBezTo>
                  <a:pt x="10774" y="4798354"/>
                  <a:pt x="0" y="4837471"/>
                  <a:pt x="0" y="48374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C6174C-B600-4470-8DFF-F9559C44DD80}"/>
              </a:ext>
            </a:extLst>
          </p:cNvPr>
          <p:cNvSpPr/>
          <p:nvPr/>
        </p:nvSpPr>
        <p:spPr>
          <a:xfrm>
            <a:off x="2027903" y="1224116"/>
            <a:ext cx="1423220" cy="4594123"/>
          </a:xfrm>
          <a:custGeom>
            <a:avLst/>
            <a:gdLst>
              <a:gd name="connsiteX0" fmla="*/ 1423220 w 1423220"/>
              <a:gd name="connsiteY0" fmla="*/ 0 h 4594123"/>
              <a:gd name="connsiteX1" fmla="*/ 825910 w 1423220"/>
              <a:gd name="connsiteY1" fmla="*/ 1873045 h 4594123"/>
              <a:gd name="connsiteX2" fmla="*/ 811162 w 1423220"/>
              <a:gd name="connsiteY2" fmla="*/ 2005781 h 4594123"/>
              <a:gd name="connsiteX3" fmla="*/ 796413 w 1423220"/>
              <a:gd name="connsiteY3" fmla="*/ 2072149 h 4594123"/>
              <a:gd name="connsiteX4" fmla="*/ 781665 w 1423220"/>
              <a:gd name="connsiteY4" fmla="*/ 2175387 h 4594123"/>
              <a:gd name="connsiteX5" fmla="*/ 759542 w 1423220"/>
              <a:gd name="connsiteY5" fmla="*/ 2249129 h 4594123"/>
              <a:gd name="connsiteX6" fmla="*/ 663678 w 1423220"/>
              <a:gd name="connsiteY6" fmla="*/ 2499852 h 4594123"/>
              <a:gd name="connsiteX7" fmla="*/ 619432 w 1423220"/>
              <a:gd name="connsiteY7" fmla="*/ 2617839 h 4594123"/>
              <a:gd name="connsiteX8" fmla="*/ 582562 w 1423220"/>
              <a:gd name="connsiteY8" fmla="*/ 2728452 h 4594123"/>
              <a:gd name="connsiteX9" fmla="*/ 435078 w 1423220"/>
              <a:gd name="connsiteY9" fmla="*/ 3001297 h 4594123"/>
              <a:gd name="connsiteX10" fmla="*/ 383458 w 1423220"/>
              <a:gd name="connsiteY10" fmla="*/ 3126658 h 4594123"/>
              <a:gd name="connsiteX11" fmla="*/ 258097 w 1423220"/>
              <a:gd name="connsiteY11" fmla="*/ 3414252 h 4594123"/>
              <a:gd name="connsiteX12" fmla="*/ 243349 w 1423220"/>
              <a:gd name="connsiteY12" fmla="*/ 3517490 h 4594123"/>
              <a:gd name="connsiteX13" fmla="*/ 221226 w 1423220"/>
              <a:gd name="connsiteY13" fmla="*/ 3583858 h 4594123"/>
              <a:gd name="connsiteX14" fmla="*/ 191729 w 1423220"/>
              <a:gd name="connsiteY14" fmla="*/ 3694471 h 4594123"/>
              <a:gd name="connsiteX15" fmla="*/ 140110 w 1423220"/>
              <a:gd name="connsiteY15" fmla="*/ 3812458 h 4594123"/>
              <a:gd name="connsiteX16" fmla="*/ 88491 w 1423220"/>
              <a:gd name="connsiteY16" fmla="*/ 4026310 h 4594123"/>
              <a:gd name="connsiteX17" fmla="*/ 73742 w 1423220"/>
              <a:gd name="connsiteY17" fmla="*/ 4166419 h 4594123"/>
              <a:gd name="connsiteX18" fmla="*/ 58994 w 1423220"/>
              <a:gd name="connsiteY18" fmla="*/ 4240161 h 4594123"/>
              <a:gd name="connsiteX19" fmla="*/ 44245 w 1423220"/>
              <a:gd name="connsiteY19" fmla="*/ 4424516 h 4594123"/>
              <a:gd name="connsiteX20" fmla="*/ 29497 w 1423220"/>
              <a:gd name="connsiteY20" fmla="*/ 4498258 h 4594123"/>
              <a:gd name="connsiteX21" fmla="*/ 7374 w 1423220"/>
              <a:gd name="connsiteY21" fmla="*/ 4564626 h 4594123"/>
              <a:gd name="connsiteX22" fmla="*/ 0 w 1423220"/>
              <a:gd name="connsiteY22" fmla="*/ 4594123 h 459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23220" h="4594123">
                <a:moveTo>
                  <a:pt x="1423220" y="0"/>
                </a:moveTo>
                <a:cubicBezTo>
                  <a:pt x="1224117" y="624348"/>
                  <a:pt x="1017174" y="1246251"/>
                  <a:pt x="825910" y="1873045"/>
                </a:cubicBezTo>
                <a:cubicBezTo>
                  <a:pt x="812917" y="1915624"/>
                  <a:pt x="817686" y="1961744"/>
                  <a:pt x="811162" y="2005781"/>
                </a:cubicBezTo>
                <a:cubicBezTo>
                  <a:pt x="807841" y="2028199"/>
                  <a:pt x="800296" y="2049822"/>
                  <a:pt x="796413" y="2072149"/>
                </a:cubicBezTo>
                <a:cubicBezTo>
                  <a:pt x="790457" y="2106397"/>
                  <a:pt x="788755" y="2141356"/>
                  <a:pt x="781665" y="2175387"/>
                </a:cubicBezTo>
                <a:cubicBezTo>
                  <a:pt x="776431" y="2200511"/>
                  <a:pt x="767657" y="2224783"/>
                  <a:pt x="759542" y="2249129"/>
                </a:cubicBezTo>
                <a:cubicBezTo>
                  <a:pt x="687008" y="2466730"/>
                  <a:pt x="723476" y="2400186"/>
                  <a:pt x="663678" y="2499852"/>
                </a:cubicBezTo>
                <a:cubicBezTo>
                  <a:pt x="647301" y="2581730"/>
                  <a:pt x="669018" y="2487675"/>
                  <a:pt x="619432" y="2617839"/>
                </a:cubicBezTo>
                <a:cubicBezTo>
                  <a:pt x="607927" y="2648039"/>
                  <a:pt x="599402" y="2696752"/>
                  <a:pt x="582562" y="2728452"/>
                </a:cubicBezTo>
                <a:cubicBezTo>
                  <a:pt x="509007" y="2866909"/>
                  <a:pt x="487657" y="2890297"/>
                  <a:pt x="435078" y="3001297"/>
                </a:cubicBezTo>
                <a:cubicBezTo>
                  <a:pt x="372376" y="3133668"/>
                  <a:pt x="435488" y="3004388"/>
                  <a:pt x="383458" y="3126658"/>
                </a:cubicBezTo>
                <a:cubicBezTo>
                  <a:pt x="342511" y="3222884"/>
                  <a:pt x="258097" y="3414252"/>
                  <a:pt x="258097" y="3414252"/>
                </a:cubicBezTo>
                <a:cubicBezTo>
                  <a:pt x="253181" y="3448665"/>
                  <a:pt x="250734" y="3483521"/>
                  <a:pt x="243349" y="3517490"/>
                </a:cubicBezTo>
                <a:cubicBezTo>
                  <a:pt x="238395" y="3540277"/>
                  <a:pt x="227755" y="3561471"/>
                  <a:pt x="221226" y="3583858"/>
                </a:cubicBezTo>
                <a:cubicBezTo>
                  <a:pt x="210541" y="3620491"/>
                  <a:pt x="202839" y="3657965"/>
                  <a:pt x="191729" y="3694471"/>
                </a:cubicBezTo>
                <a:cubicBezTo>
                  <a:pt x="176254" y="3745319"/>
                  <a:pt x="163961" y="3764758"/>
                  <a:pt x="140110" y="3812458"/>
                </a:cubicBezTo>
                <a:cubicBezTo>
                  <a:pt x="122904" y="3883742"/>
                  <a:pt x="102005" y="3954235"/>
                  <a:pt x="88491" y="4026310"/>
                </a:cubicBezTo>
                <a:cubicBezTo>
                  <a:pt x="79837" y="4072467"/>
                  <a:pt x="80159" y="4119898"/>
                  <a:pt x="73742" y="4166419"/>
                </a:cubicBezTo>
                <a:cubicBezTo>
                  <a:pt x="70317" y="4191251"/>
                  <a:pt x="63910" y="4215580"/>
                  <a:pt x="58994" y="4240161"/>
                </a:cubicBezTo>
                <a:cubicBezTo>
                  <a:pt x="55957" y="4288762"/>
                  <a:pt x="52738" y="4370725"/>
                  <a:pt x="44245" y="4424516"/>
                </a:cubicBezTo>
                <a:cubicBezTo>
                  <a:pt x="40335" y="4449277"/>
                  <a:pt x="37424" y="4474477"/>
                  <a:pt x="29497" y="4498258"/>
                </a:cubicBezTo>
                <a:cubicBezTo>
                  <a:pt x="22123" y="4520381"/>
                  <a:pt x="14232" y="4542338"/>
                  <a:pt x="7374" y="4564626"/>
                </a:cubicBezTo>
                <a:cubicBezTo>
                  <a:pt x="4393" y="4574313"/>
                  <a:pt x="0" y="4594123"/>
                  <a:pt x="0" y="45941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CD507D-1B8D-40E9-96E6-C202E9BC3992}"/>
              </a:ext>
            </a:extLst>
          </p:cNvPr>
          <p:cNvGrpSpPr/>
          <p:nvPr/>
        </p:nvGrpSpPr>
        <p:grpSpPr>
          <a:xfrm>
            <a:off x="290107" y="1446073"/>
            <a:ext cx="442061" cy="514729"/>
            <a:chOff x="885268" y="962845"/>
            <a:chExt cx="442061" cy="51472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B133A2-EB6F-4A6C-A3C0-18DF3A88A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3AF42B-F0B0-45E4-8519-F3E02F27181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F1AE75-4CB5-4D0E-8340-7B51FA70F8E6}"/>
              </a:ext>
            </a:extLst>
          </p:cNvPr>
          <p:cNvGrpSpPr/>
          <p:nvPr/>
        </p:nvGrpSpPr>
        <p:grpSpPr>
          <a:xfrm>
            <a:off x="1377412" y="2685924"/>
            <a:ext cx="442061" cy="514729"/>
            <a:chOff x="885268" y="962845"/>
            <a:chExt cx="442061" cy="51472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5239DCA-C85F-4326-B6D5-7B570AC82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AC7DE9-1312-486D-A418-2B0B6FEAC213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792A10-75B2-4A24-8C3A-DC65D043366F}"/>
              </a:ext>
            </a:extLst>
          </p:cNvPr>
          <p:cNvGrpSpPr/>
          <p:nvPr/>
        </p:nvGrpSpPr>
        <p:grpSpPr>
          <a:xfrm>
            <a:off x="3051367" y="3263812"/>
            <a:ext cx="442061" cy="514729"/>
            <a:chOff x="885268" y="962845"/>
            <a:chExt cx="442061" cy="51472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D4DCD3-9784-44E3-8F69-737532612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C17729-4B0C-44F2-9685-5CC564FC6095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278E4-6898-4DA9-9CBF-AF7178B13683}"/>
              </a:ext>
            </a:extLst>
          </p:cNvPr>
          <p:cNvGrpSpPr/>
          <p:nvPr/>
        </p:nvGrpSpPr>
        <p:grpSpPr>
          <a:xfrm>
            <a:off x="1755254" y="4482267"/>
            <a:ext cx="442061" cy="514729"/>
            <a:chOff x="885268" y="962845"/>
            <a:chExt cx="442061" cy="51472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10A6B4-A396-480E-BBBA-D6A4214106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348CC4-AA0D-4138-AD1E-09CFEB22DA6B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DA4C11-EED2-47D0-814E-4A6CD0228803}"/>
              </a:ext>
            </a:extLst>
          </p:cNvPr>
          <p:cNvSpPr/>
          <p:nvPr/>
        </p:nvSpPr>
        <p:spPr>
          <a:xfrm>
            <a:off x="6113206" y="1209368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44E79D-0707-4E87-A8ED-0242DA36A0A0}"/>
              </a:ext>
            </a:extLst>
          </p:cNvPr>
          <p:cNvSpPr/>
          <p:nvPr/>
        </p:nvSpPr>
        <p:spPr>
          <a:xfrm>
            <a:off x="7483660" y="1088780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40D7D47-4506-456D-8326-73C86489EF01}"/>
              </a:ext>
            </a:extLst>
          </p:cNvPr>
          <p:cNvSpPr/>
          <p:nvPr/>
        </p:nvSpPr>
        <p:spPr>
          <a:xfrm>
            <a:off x="10558143" y="1213055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AFEC409-E622-4DEF-B5E0-CAB12E1B4264}"/>
              </a:ext>
            </a:extLst>
          </p:cNvPr>
          <p:cNvSpPr/>
          <p:nvPr/>
        </p:nvSpPr>
        <p:spPr>
          <a:xfrm>
            <a:off x="5906729" y="2145890"/>
            <a:ext cx="6024716" cy="390833"/>
          </a:xfrm>
          <a:custGeom>
            <a:avLst/>
            <a:gdLst>
              <a:gd name="connsiteX0" fmla="*/ 0 w 6024716"/>
              <a:gd name="connsiteY0" fmla="*/ 383458 h 390833"/>
              <a:gd name="connsiteX1" fmla="*/ 88490 w 6024716"/>
              <a:gd name="connsiteY1" fmla="*/ 361336 h 390833"/>
              <a:gd name="connsiteX2" fmla="*/ 221226 w 6024716"/>
              <a:gd name="connsiteY2" fmla="*/ 339213 h 390833"/>
              <a:gd name="connsiteX3" fmla="*/ 302342 w 6024716"/>
              <a:gd name="connsiteY3" fmla="*/ 317091 h 390833"/>
              <a:gd name="connsiteX4" fmla="*/ 324465 w 6024716"/>
              <a:gd name="connsiteY4" fmla="*/ 309716 h 390833"/>
              <a:gd name="connsiteX5" fmla="*/ 376084 w 6024716"/>
              <a:gd name="connsiteY5" fmla="*/ 302342 h 390833"/>
              <a:gd name="connsiteX6" fmla="*/ 914400 w 6024716"/>
              <a:gd name="connsiteY6" fmla="*/ 317091 h 390833"/>
              <a:gd name="connsiteX7" fmla="*/ 1047136 w 6024716"/>
              <a:gd name="connsiteY7" fmla="*/ 324465 h 390833"/>
              <a:gd name="connsiteX8" fmla="*/ 1069258 w 6024716"/>
              <a:gd name="connsiteY8" fmla="*/ 339213 h 390833"/>
              <a:gd name="connsiteX9" fmla="*/ 1283110 w 6024716"/>
              <a:gd name="connsiteY9" fmla="*/ 353962 h 390833"/>
              <a:gd name="connsiteX10" fmla="*/ 1386348 w 6024716"/>
              <a:gd name="connsiteY10" fmla="*/ 376084 h 390833"/>
              <a:gd name="connsiteX11" fmla="*/ 1408471 w 6024716"/>
              <a:gd name="connsiteY11" fmla="*/ 383458 h 390833"/>
              <a:gd name="connsiteX12" fmla="*/ 1437968 w 6024716"/>
              <a:gd name="connsiteY12" fmla="*/ 390833 h 390833"/>
              <a:gd name="connsiteX13" fmla="*/ 1460090 w 6024716"/>
              <a:gd name="connsiteY13" fmla="*/ 376084 h 390833"/>
              <a:gd name="connsiteX14" fmla="*/ 1541206 w 6024716"/>
              <a:gd name="connsiteY14" fmla="*/ 353962 h 390833"/>
              <a:gd name="connsiteX15" fmla="*/ 1607574 w 6024716"/>
              <a:gd name="connsiteY15" fmla="*/ 339213 h 390833"/>
              <a:gd name="connsiteX16" fmla="*/ 1659194 w 6024716"/>
              <a:gd name="connsiteY16" fmla="*/ 331839 h 390833"/>
              <a:gd name="connsiteX17" fmla="*/ 1681316 w 6024716"/>
              <a:gd name="connsiteY17" fmla="*/ 324465 h 390833"/>
              <a:gd name="connsiteX18" fmla="*/ 1732936 w 6024716"/>
              <a:gd name="connsiteY18" fmla="*/ 309716 h 390833"/>
              <a:gd name="connsiteX19" fmla="*/ 1814052 w 6024716"/>
              <a:gd name="connsiteY19" fmla="*/ 272845 h 390833"/>
              <a:gd name="connsiteX20" fmla="*/ 1836174 w 6024716"/>
              <a:gd name="connsiteY20" fmla="*/ 250723 h 390833"/>
              <a:gd name="connsiteX21" fmla="*/ 1873045 w 6024716"/>
              <a:gd name="connsiteY21" fmla="*/ 258097 h 390833"/>
              <a:gd name="connsiteX22" fmla="*/ 1924665 w 6024716"/>
              <a:gd name="connsiteY22" fmla="*/ 250723 h 390833"/>
              <a:gd name="connsiteX23" fmla="*/ 2005781 w 6024716"/>
              <a:gd name="connsiteY23" fmla="*/ 228600 h 390833"/>
              <a:gd name="connsiteX24" fmla="*/ 2035277 w 6024716"/>
              <a:gd name="connsiteY24" fmla="*/ 221226 h 390833"/>
              <a:gd name="connsiteX25" fmla="*/ 2278626 w 6024716"/>
              <a:gd name="connsiteY25" fmla="*/ 213852 h 390833"/>
              <a:gd name="connsiteX26" fmla="*/ 2322871 w 6024716"/>
              <a:gd name="connsiteY26" fmla="*/ 206478 h 390833"/>
              <a:gd name="connsiteX27" fmla="*/ 2352368 w 6024716"/>
              <a:gd name="connsiteY27" fmla="*/ 191729 h 390833"/>
              <a:gd name="connsiteX28" fmla="*/ 2536723 w 6024716"/>
              <a:gd name="connsiteY28" fmla="*/ 184355 h 390833"/>
              <a:gd name="connsiteX29" fmla="*/ 2647336 w 6024716"/>
              <a:gd name="connsiteY29" fmla="*/ 184355 h 390833"/>
              <a:gd name="connsiteX30" fmla="*/ 2802194 w 6024716"/>
              <a:gd name="connsiteY30" fmla="*/ 191729 h 390833"/>
              <a:gd name="connsiteX31" fmla="*/ 2875936 w 6024716"/>
              <a:gd name="connsiteY31" fmla="*/ 206478 h 390833"/>
              <a:gd name="connsiteX32" fmla="*/ 2957052 w 6024716"/>
              <a:gd name="connsiteY32" fmla="*/ 221226 h 390833"/>
              <a:gd name="connsiteX33" fmla="*/ 3016045 w 6024716"/>
              <a:gd name="connsiteY33" fmla="*/ 243349 h 390833"/>
              <a:gd name="connsiteX34" fmla="*/ 3097161 w 6024716"/>
              <a:gd name="connsiteY34" fmla="*/ 265471 h 390833"/>
              <a:gd name="connsiteX35" fmla="*/ 3237271 w 6024716"/>
              <a:gd name="connsiteY35" fmla="*/ 280220 h 390833"/>
              <a:gd name="connsiteX36" fmla="*/ 3458497 w 6024716"/>
              <a:gd name="connsiteY36" fmla="*/ 294968 h 390833"/>
              <a:gd name="connsiteX37" fmla="*/ 3598606 w 6024716"/>
              <a:gd name="connsiteY37" fmla="*/ 294968 h 390833"/>
              <a:gd name="connsiteX38" fmla="*/ 3709219 w 6024716"/>
              <a:gd name="connsiteY38" fmla="*/ 265471 h 390833"/>
              <a:gd name="connsiteX39" fmla="*/ 3746090 w 6024716"/>
              <a:gd name="connsiteY39" fmla="*/ 258097 h 390833"/>
              <a:gd name="connsiteX40" fmla="*/ 3834581 w 6024716"/>
              <a:gd name="connsiteY40" fmla="*/ 206478 h 390833"/>
              <a:gd name="connsiteX41" fmla="*/ 3871452 w 6024716"/>
              <a:gd name="connsiteY41" fmla="*/ 184355 h 390833"/>
              <a:gd name="connsiteX42" fmla="*/ 3915697 w 6024716"/>
              <a:gd name="connsiteY42" fmla="*/ 154858 h 390833"/>
              <a:gd name="connsiteX43" fmla="*/ 4011561 w 6024716"/>
              <a:gd name="connsiteY43" fmla="*/ 125362 h 390833"/>
              <a:gd name="connsiteX44" fmla="*/ 4033684 w 6024716"/>
              <a:gd name="connsiteY44" fmla="*/ 117987 h 390833"/>
              <a:gd name="connsiteX45" fmla="*/ 4077929 w 6024716"/>
              <a:gd name="connsiteY45" fmla="*/ 95865 h 390833"/>
              <a:gd name="connsiteX46" fmla="*/ 4173794 w 6024716"/>
              <a:gd name="connsiteY46" fmla="*/ 81116 h 390833"/>
              <a:gd name="connsiteX47" fmla="*/ 4277032 w 6024716"/>
              <a:gd name="connsiteY47" fmla="*/ 58994 h 390833"/>
              <a:gd name="connsiteX48" fmla="*/ 4328652 w 6024716"/>
              <a:gd name="connsiteY48" fmla="*/ 44245 h 390833"/>
              <a:gd name="connsiteX49" fmla="*/ 4387645 w 6024716"/>
              <a:gd name="connsiteY49" fmla="*/ 36871 h 390833"/>
              <a:gd name="connsiteX50" fmla="*/ 4424516 w 6024716"/>
              <a:gd name="connsiteY50" fmla="*/ 22123 h 390833"/>
              <a:gd name="connsiteX51" fmla="*/ 4505632 w 6024716"/>
              <a:gd name="connsiteY51" fmla="*/ 14749 h 390833"/>
              <a:gd name="connsiteX52" fmla="*/ 4549877 w 6024716"/>
              <a:gd name="connsiteY52" fmla="*/ 7375 h 390833"/>
              <a:gd name="connsiteX53" fmla="*/ 4689987 w 6024716"/>
              <a:gd name="connsiteY53" fmla="*/ 22123 h 390833"/>
              <a:gd name="connsiteX54" fmla="*/ 4748981 w 6024716"/>
              <a:gd name="connsiteY54" fmla="*/ 14749 h 390833"/>
              <a:gd name="connsiteX55" fmla="*/ 4771103 w 6024716"/>
              <a:gd name="connsiteY55" fmla="*/ 7375 h 390833"/>
              <a:gd name="connsiteX56" fmla="*/ 4837471 w 6024716"/>
              <a:gd name="connsiteY56" fmla="*/ 22123 h 390833"/>
              <a:gd name="connsiteX57" fmla="*/ 4866968 w 6024716"/>
              <a:gd name="connsiteY57" fmla="*/ 36871 h 390833"/>
              <a:gd name="connsiteX58" fmla="*/ 4925961 w 6024716"/>
              <a:gd name="connsiteY58" fmla="*/ 51620 h 390833"/>
              <a:gd name="connsiteX59" fmla="*/ 5021826 w 6024716"/>
              <a:gd name="connsiteY59" fmla="*/ 103239 h 390833"/>
              <a:gd name="connsiteX60" fmla="*/ 5110316 w 6024716"/>
              <a:gd name="connsiteY60" fmla="*/ 125362 h 390833"/>
              <a:gd name="connsiteX61" fmla="*/ 5139813 w 6024716"/>
              <a:gd name="connsiteY61" fmla="*/ 132736 h 390833"/>
              <a:gd name="connsiteX62" fmla="*/ 5220929 w 6024716"/>
              <a:gd name="connsiteY62" fmla="*/ 147484 h 390833"/>
              <a:gd name="connsiteX63" fmla="*/ 5346290 w 6024716"/>
              <a:gd name="connsiteY63" fmla="*/ 184355 h 390833"/>
              <a:gd name="connsiteX64" fmla="*/ 5434781 w 6024716"/>
              <a:gd name="connsiteY64" fmla="*/ 191729 h 390833"/>
              <a:gd name="connsiteX65" fmla="*/ 5471652 w 6024716"/>
              <a:gd name="connsiteY65" fmla="*/ 199104 h 390833"/>
              <a:gd name="connsiteX66" fmla="*/ 5545394 w 6024716"/>
              <a:gd name="connsiteY66" fmla="*/ 184355 h 390833"/>
              <a:gd name="connsiteX67" fmla="*/ 5574890 w 6024716"/>
              <a:gd name="connsiteY67" fmla="*/ 176981 h 390833"/>
              <a:gd name="connsiteX68" fmla="*/ 5678129 w 6024716"/>
              <a:gd name="connsiteY68" fmla="*/ 169607 h 390833"/>
              <a:gd name="connsiteX69" fmla="*/ 5707626 w 6024716"/>
              <a:gd name="connsiteY69" fmla="*/ 154858 h 390833"/>
              <a:gd name="connsiteX70" fmla="*/ 5729748 w 6024716"/>
              <a:gd name="connsiteY70" fmla="*/ 147484 h 390833"/>
              <a:gd name="connsiteX71" fmla="*/ 5744497 w 6024716"/>
              <a:gd name="connsiteY71" fmla="*/ 132736 h 390833"/>
              <a:gd name="connsiteX72" fmla="*/ 5781368 w 6024716"/>
              <a:gd name="connsiteY72" fmla="*/ 117987 h 390833"/>
              <a:gd name="connsiteX73" fmla="*/ 5818239 w 6024716"/>
              <a:gd name="connsiteY73" fmla="*/ 95865 h 390833"/>
              <a:gd name="connsiteX74" fmla="*/ 5877232 w 6024716"/>
              <a:gd name="connsiteY74" fmla="*/ 58994 h 390833"/>
              <a:gd name="connsiteX75" fmla="*/ 5884606 w 6024716"/>
              <a:gd name="connsiteY75" fmla="*/ 81116 h 390833"/>
              <a:gd name="connsiteX76" fmla="*/ 5914103 w 6024716"/>
              <a:gd name="connsiteY76" fmla="*/ 73742 h 390833"/>
              <a:gd name="connsiteX77" fmla="*/ 5973097 w 6024716"/>
              <a:gd name="connsiteY77" fmla="*/ 36871 h 390833"/>
              <a:gd name="connsiteX78" fmla="*/ 5995219 w 6024716"/>
              <a:gd name="connsiteY78" fmla="*/ 22123 h 390833"/>
              <a:gd name="connsiteX79" fmla="*/ 6024716 w 6024716"/>
              <a:gd name="connsiteY79" fmla="*/ 0 h 3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24716" h="390833">
                <a:moveTo>
                  <a:pt x="0" y="383458"/>
                </a:moveTo>
                <a:cubicBezTo>
                  <a:pt x="60423" y="359289"/>
                  <a:pt x="14032" y="374476"/>
                  <a:pt x="88490" y="361336"/>
                </a:cubicBezTo>
                <a:cubicBezTo>
                  <a:pt x="224260" y="337376"/>
                  <a:pt x="103683" y="353905"/>
                  <a:pt x="221226" y="339213"/>
                </a:cubicBezTo>
                <a:cubicBezTo>
                  <a:pt x="272150" y="322238"/>
                  <a:pt x="210844" y="342045"/>
                  <a:pt x="302342" y="317091"/>
                </a:cubicBezTo>
                <a:cubicBezTo>
                  <a:pt x="309841" y="315046"/>
                  <a:pt x="316843" y="311241"/>
                  <a:pt x="324465" y="309716"/>
                </a:cubicBezTo>
                <a:cubicBezTo>
                  <a:pt x="341508" y="306307"/>
                  <a:pt x="358878" y="304800"/>
                  <a:pt x="376084" y="302342"/>
                </a:cubicBezTo>
                <a:lnTo>
                  <a:pt x="914400" y="317091"/>
                </a:lnTo>
                <a:cubicBezTo>
                  <a:pt x="958689" y="318551"/>
                  <a:pt x="1003268" y="318198"/>
                  <a:pt x="1047136" y="324465"/>
                </a:cubicBezTo>
                <a:cubicBezTo>
                  <a:pt x="1055909" y="325718"/>
                  <a:pt x="1060464" y="338114"/>
                  <a:pt x="1069258" y="339213"/>
                </a:cubicBezTo>
                <a:cubicBezTo>
                  <a:pt x="1140160" y="348076"/>
                  <a:pt x="1283110" y="353962"/>
                  <a:pt x="1283110" y="353962"/>
                </a:cubicBezTo>
                <a:cubicBezTo>
                  <a:pt x="1330734" y="385711"/>
                  <a:pt x="1287486" y="361961"/>
                  <a:pt x="1386348" y="376084"/>
                </a:cubicBezTo>
                <a:cubicBezTo>
                  <a:pt x="1394043" y="377183"/>
                  <a:pt x="1400997" y="381322"/>
                  <a:pt x="1408471" y="383458"/>
                </a:cubicBezTo>
                <a:cubicBezTo>
                  <a:pt x="1418216" y="386242"/>
                  <a:pt x="1428136" y="388375"/>
                  <a:pt x="1437968" y="390833"/>
                </a:cubicBezTo>
                <a:cubicBezTo>
                  <a:pt x="1445342" y="385917"/>
                  <a:pt x="1451991" y="379683"/>
                  <a:pt x="1460090" y="376084"/>
                </a:cubicBezTo>
                <a:cubicBezTo>
                  <a:pt x="1494621" y="360737"/>
                  <a:pt x="1506510" y="361673"/>
                  <a:pt x="1541206" y="353962"/>
                </a:cubicBezTo>
                <a:cubicBezTo>
                  <a:pt x="1580991" y="345120"/>
                  <a:pt x="1563079" y="346629"/>
                  <a:pt x="1607574" y="339213"/>
                </a:cubicBezTo>
                <a:cubicBezTo>
                  <a:pt x="1624719" y="336356"/>
                  <a:pt x="1641987" y="334297"/>
                  <a:pt x="1659194" y="331839"/>
                </a:cubicBezTo>
                <a:cubicBezTo>
                  <a:pt x="1666568" y="329381"/>
                  <a:pt x="1673842" y="326600"/>
                  <a:pt x="1681316" y="324465"/>
                </a:cubicBezTo>
                <a:cubicBezTo>
                  <a:pt x="1692349" y="321313"/>
                  <a:pt x="1721144" y="315612"/>
                  <a:pt x="1732936" y="309716"/>
                </a:cubicBezTo>
                <a:cubicBezTo>
                  <a:pt x="1813255" y="269556"/>
                  <a:pt x="1723540" y="303016"/>
                  <a:pt x="1814052" y="272845"/>
                </a:cubicBezTo>
                <a:cubicBezTo>
                  <a:pt x="1821426" y="265471"/>
                  <a:pt x="1826057" y="253252"/>
                  <a:pt x="1836174" y="250723"/>
                </a:cubicBezTo>
                <a:cubicBezTo>
                  <a:pt x="1848334" y="247683"/>
                  <a:pt x="1860511" y="258097"/>
                  <a:pt x="1873045" y="258097"/>
                </a:cubicBezTo>
                <a:cubicBezTo>
                  <a:pt x="1890426" y="258097"/>
                  <a:pt x="1907458" y="253181"/>
                  <a:pt x="1924665" y="250723"/>
                </a:cubicBezTo>
                <a:cubicBezTo>
                  <a:pt x="1993725" y="227703"/>
                  <a:pt x="1943246" y="242497"/>
                  <a:pt x="2005781" y="228600"/>
                </a:cubicBezTo>
                <a:cubicBezTo>
                  <a:pt x="2015674" y="226401"/>
                  <a:pt x="2025157" y="221773"/>
                  <a:pt x="2035277" y="221226"/>
                </a:cubicBezTo>
                <a:cubicBezTo>
                  <a:pt x="2116312" y="216846"/>
                  <a:pt x="2197510" y="216310"/>
                  <a:pt x="2278626" y="213852"/>
                </a:cubicBezTo>
                <a:cubicBezTo>
                  <a:pt x="2293374" y="211394"/>
                  <a:pt x="2308550" y="210774"/>
                  <a:pt x="2322871" y="206478"/>
                </a:cubicBezTo>
                <a:cubicBezTo>
                  <a:pt x="2333400" y="203319"/>
                  <a:pt x="2341433" y="192860"/>
                  <a:pt x="2352368" y="191729"/>
                </a:cubicBezTo>
                <a:cubicBezTo>
                  <a:pt x="2413542" y="185401"/>
                  <a:pt x="2475271" y="186813"/>
                  <a:pt x="2536723" y="184355"/>
                </a:cubicBezTo>
                <a:cubicBezTo>
                  <a:pt x="2625649" y="171652"/>
                  <a:pt x="2550927" y="177706"/>
                  <a:pt x="2647336" y="184355"/>
                </a:cubicBezTo>
                <a:cubicBezTo>
                  <a:pt x="2698891" y="187910"/>
                  <a:pt x="2750575" y="189271"/>
                  <a:pt x="2802194" y="191729"/>
                </a:cubicBezTo>
                <a:cubicBezTo>
                  <a:pt x="2826775" y="196645"/>
                  <a:pt x="2851120" y="202933"/>
                  <a:pt x="2875936" y="206478"/>
                </a:cubicBezTo>
                <a:cubicBezTo>
                  <a:pt x="2937588" y="215285"/>
                  <a:pt x="2910693" y="209637"/>
                  <a:pt x="2957052" y="221226"/>
                </a:cubicBezTo>
                <a:cubicBezTo>
                  <a:pt x="3006501" y="245952"/>
                  <a:pt x="2965845" y="228289"/>
                  <a:pt x="3016045" y="243349"/>
                </a:cubicBezTo>
                <a:cubicBezTo>
                  <a:pt x="3055172" y="255087"/>
                  <a:pt x="3058759" y="260671"/>
                  <a:pt x="3097161" y="265471"/>
                </a:cubicBezTo>
                <a:cubicBezTo>
                  <a:pt x="3143760" y="271296"/>
                  <a:pt x="3190949" y="272500"/>
                  <a:pt x="3237271" y="280220"/>
                </a:cubicBezTo>
                <a:cubicBezTo>
                  <a:pt x="3339758" y="297301"/>
                  <a:pt x="3266577" y="286972"/>
                  <a:pt x="3458497" y="294968"/>
                </a:cubicBezTo>
                <a:cubicBezTo>
                  <a:pt x="3528681" y="302766"/>
                  <a:pt x="3525730" y="307114"/>
                  <a:pt x="3598606" y="294968"/>
                </a:cubicBezTo>
                <a:cubicBezTo>
                  <a:pt x="3633143" y="289212"/>
                  <a:pt x="3675029" y="274019"/>
                  <a:pt x="3709219" y="265471"/>
                </a:cubicBezTo>
                <a:cubicBezTo>
                  <a:pt x="3721378" y="262431"/>
                  <a:pt x="3733800" y="260555"/>
                  <a:pt x="3746090" y="258097"/>
                </a:cubicBezTo>
                <a:cubicBezTo>
                  <a:pt x="3819267" y="203216"/>
                  <a:pt x="3717920" y="276476"/>
                  <a:pt x="3834581" y="206478"/>
                </a:cubicBezTo>
                <a:cubicBezTo>
                  <a:pt x="3885193" y="176110"/>
                  <a:pt x="3808781" y="205244"/>
                  <a:pt x="3871452" y="184355"/>
                </a:cubicBezTo>
                <a:cubicBezTo>
                  <a:pt x="3886200" y="174523"/>
                  <a:pt x="3898501" y="159157"/>
                  <a:pt x="3915697" y="154858"/>
                </a:cubicBezTo>
                <a:cubicBezTo>
                  <a:pt x="3967813" y="141829"/>
                  <a:pt x="3935587" y="150687"/>
                  <a:pt x="4011561" y="125362"/>
                </a:cubicBezTo>
                <a:cubicBezTo>
                  <a:pt x="4018935" y="122904"/>
                  <a:pt x="4027216" y="122299"/>
                  <a:pt x="4033684" y="117987"/>
                </a:cubicBezTo>
                <a:cubicBezTo>
                  <a:pt x="4051681" y="105989"/>
                  <a:pt x="4056689" y="99848"/>
                  <a:pt x="4077929" y="95865"/>
                </a:cubicBezTo>
                <a:cubicBezTo>
                  <a:pt x="4109706" y="89907"/>
                  <a:pt x="4141941" y="86656"/>
                  <a:pt x="4173794" y="81116"/>
                </a:cubicBezTo>
                <a:cubicBezTo>
                  <a:pt x="4204768" y="75729"/>
                  <a:pt x="4244526" y="67860"/>
                  <a:pt x="4277032" y="58994"/>
                </a:cubicBezTo>
                <a:cubicBezTo>
                  <a:pt x="4294297" y="54285"/>
                  <a:pt x="4311104" y="47755"/>
                  <a:pt x="4328652" y="44245"/>
                </a:cubicBezTo>
                <a:cubicBezTo>
                  <a:pt x="4348085" y="40358"/>
                  <a:pt x="4367981" y="39329"/>
                  <a:pt x="4387645" y="36871"/>
                </a:cubicBezTo>
                <a:cubicBezTo>
                  <a:pt x="4399935" y="31955"/>
                  <a:pt x="4411506" y="24562"/>
                  <a:pt x="4424516" y="22123"/>
                </a:cubicBezTo>
                <a:cubicBezTo>
                  <a:pt x="4451201" y="17120"/>
                  <a:pt x="4478668" y="17921"/>
                  <a:pt x="4505632" y="14749"/>
                </a:cubicBezTo>
                <a:cubicBezTo>
                  <a:pt x="4520481" y="13002"/>
                  <a:pt x="4535129" y="9833"/>
                  <a:pt x="4549877" y="7375"/>
                </a:cubicBezTo>
                <a:cubicBezTo>
                  <a:pt x="4604733" y="25659"/>
                  <a:pt x="4587820" y="22123"/>
                  <a:pt x="4689987" y="22123"/>
                </a:cubicBezTo>
                <a:cubicBezTo>
                  <a:pt x="4709805" y="22123"/>
                  <a:pt x="4729316" y="17207"/>
                  <a:pt x="4748981" y="14749"/>
                </a:cubicBezTo>
                <a:cubicBezTo>
                  <a:pt x="4756355" y="12291"/>
                  <a:pt x="4763330" y="7375"/>
                  <a:pt x="4771103" y="7375"/>
                </a:cubicBezTo>
                <a:cubicBezTo>
                  <a:pt x="4787307" y="7375"/>
                  <a:pt x="4819728" y="14519"/>
                  <a:pt x="4837471" y="22123"/>
                </a:cubicBezTo>
                <a:cubicBezTo>
                  <a:pt x="4847575" y="26453"/>
                  <a:pt x="4856539" y="33395"/>
                  <a:pt x="4866968" y="36871"/>
                </a:cubicBezTo>
                <a:cubicBezTo>
                  <a:pt x="4886197" y="43281"/>
                  <a:pt x="4925961" y="51620"/>
                  <a:pt x="4925961" y="51620"/>
                </a:cubicBezTo>
                <a:cubicBezTo>
                  <a:pt x="4948243" y="64989"/>
                  <a:pt x="5001310" y="98110"/>
                  <a:pt x="5021826" y="103239"/>
                </a:cubicBezTo>
                <a:lnTo>
                  <a:pt x="5110316" y="125362"/>
                </a:lnTo>
                <a:cubicBezTo>
                  <a:pt x="5120148" y="127820"/>
                  <a:pt x="5129816" y="131070"/>
                  <a:pt x="5139813" y="132736"/>
                </a:cubicBezTo>
                <a:cubicBezTo>
                  <a:pt x="5159537" y="136023"/>
                  <a:pt x="5200316" y="142331"/>
                  <a:pt x="5220929" y="147484"/>
                </a:cubicBezTo>
                <a:cubicBezTo>
                  <a:pt x="5275842" y="161212"/>
                  <a:pt x="5240934" y="175576"/>
                  <a:pt x="5346290" y="184355"/>
                </a:cubicBezTo>
                <a:lnTo>
                  <a:pt x="5434781" y="191729"/>
                </a:lnTo>
                <a:cubicBezTo>
                  <a:pt x="5447071" y="194187"/>
                  <a:pt x="5459146" y="199938"/>
                  <a:pt x="5471652" y="199104"/>
                </a:cubicBezTo>
                <a:cubicBezTo>
                  <a:pt x="5496664" y="197437"/>
                  <a:pt x="5521075" y="190435"/>
                  <a:pt x="5545394" y="184355"/>
                </a:cubicBezTo>
                <a:cubicBezTo>
                  <a:pt x="5555226" y="181897"/>
                  <a:pt x="5564817" y="178100"/>
                  <a:pt x="5574890" y="176981"/>
                </a:cubicBezTo>
                <a:cubicBezTo>
                  <a:pt x="5609180" y="173171"/>
                  <a:pt x="5643716" y="172065"/>
                  <a:pt x="5678129" y="169607"/>
                </a:cubicBezTo>
                <a:cubicBezTo>
                  <a:pt x="5687961" y="164691"/>
                  <a:pt x="5697522" y="159188"/>
                  <a:pt x="5707626" y="154858"/>
                </a:cubicBezTo>
                <a:cubicBezTo>
                  <a:pt x="5714770" y="151796"/>
                  <a:pt x="5723083" y="151483"/>
                  <a:pt x="5729748" y="147484"/>
                </a:cubicBezTo>
                <a:cubicBezTo>
                  <a:pt x="5735710" y="143907"/>
                  <a:pt x="5738461" y="136185"/>
                  <a:pt x="5744497" y="132736"/>
                </a:cubicBezTo>
                <a:cubicBezTo>
                  <a:pt x="5755990" y="126169"/>
                  <a:pt x="5769528" y="123907"/>
                  <a:pt x="5781368" y="117987"/>
                </a:cubicBezTo>
                <a:cubicBezTo>
                  <a:pt x="5794188" y="111577"/>
                  <a:pt x="5805710" y="102826"/>
                  <a:pt x="5818239" y="95865"/>
                </a:cubicBezTo>
                <a:cubicBezTo>
                  <a:pt x="5870293" y="66946"/>
                  <a:pt x="5826013" y="97408"/>
                  <a:pt x="5877232" y="58994"/>
                </a:cubicBezTo>
                <a:cubicBezTo>
                  <a:pt x="5879690" y="66368"/>
                  <a:pt x="5877389" y="78229"/>
                  <a:pt x="5884606" y="81116"/>
                </a:cubicBezTo>
                <a:cubicBezTo>
                  <a:pt x="5894016" y="84880"/>
                  <a:pt x="5904613" y="77301"/>
                  <a:pt x="5914103" y="73742"/>
                </a:cubicBezTo>
                <a:cubicBezTo>
                  <a:pt x="5943282" y="62800"/>
                  <a:pt x="5947452" y="55189"/>
                  <a:pt x="5973097" y="36871"/>
                </a:cubicBezTo>
                <a:cubicBezTo>
                  <a:pt x="5980309" y="31720"/>
                  <a:pt x="5988007" y="27274"/>
                  <a:pt x="5995219" y="22123"/>
                </a:cubicBezTo>
                <a:cubicBezTo>
                  <a:pt x="6005220" y="14979"/>
                  <a:pt x="6024716" y="0"/>
                  <a:pt x="6024716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E26E76-99EA-4ADE-A68F-51B40B53A8A8}"/>
              </a:ext>
            </a:extLst>
          </p:cNvPr>
          <p:cNvSpPr/>
          <p:nvPr/>
        </p:nvSpPr>
        <p:spPr>
          <a:xfrm>
            <a:off x="8354961" y="855406"/>
            <a:ext cx="796413" cy="3174335"/>
          </a:xfrm>
          <a:custGeom>
            <a:avLst/>
            <a:gdLst>
              <a:gd name="connsiteX0" fmla="*/ 0 w 796413"/>
              <a:gd name="connsiteY0" fmla="*/ 0 h 3174335"/>
              <a:gd name="connsiteX1" fmla="*/ 184355 w 796413"/>
              <a:gd name="connsiteY1" fmla="*/ 272846 h 3174335"/>
              <a:gd name="connsiteX2" fmla="*/ 206478 w 796413"/>
              <a:gd name="connsiteY2" fmla="*/ 317091 h 3174335"/>
              <a:gd name="connsiteX3" fmla="*/ 250723 w 796413"/>
              <a:gd name="connsiteY3" fmla="*/ 383459 h 3174335"/>
              <a:gd name="connsiteX4" fmla="*/ 265471 w 796413"/>
              <a:gd name="connsiteY4" fmla="*/ 412955 h 3174335"/>
              <a:gd name="connsiteX5" fmla="*/ 302342 w 796413"/>
              <a:gd name="connsiteY5" fmla="*/ 442452 h 3174335"/>
              <a:gd name="connsiteX6" fmla="*/ 324465 w 796413"/>
              <a:gd name="connsiteY6" fmla="*/ 479323 h 3174335"/>
              <a:gd name="connsiteX7" fmla="*/ 353962 w 796413"/>
              <a:gd name="connsiteY7" fmla="*/ 530942 h 3174335"/>
              <a:gd name="connsiteX8" fmla="*/ 390833 w 796413"/>
              <a:gd name="connsiteY8" fmla="*/ 560439 h 3174335"/>
              <a:gd name="connsiteX9" fmla="*/ 405581 w 796413"/>
              <a:gd name="connsiteY9" fmla="*/ 589936 h 3174335"/>
              <a:gd name="connsiteX10" fmla="*/ 435078 w 796413"/>
              <a:gd name="connsiteY10" fmla="*/ 641555 h 3174335"/>
              <a:gd name="connsiteX11" fmla="*/ 449826 w 796413"/>
              <a:gd name="connsiteY11" fmla="*/ 678426 h 3174335"/>
              <a:gd name="connsiteX12" fmla="*/ 457200 w 796413"/>
              <a:gd name="connsiteY12" fmla="*/ 707923 h 3174335"/>
              <a:gd name="connsiteX13" fmla="*/ 471949 w 796413"/>
              <a:gd name="connsiteY13" fmla="*/ 752168 h 3174335"/>
              <a:gd name="connsiteX14" fmla="*/ 494071 w 796413"/>
              <a:gd name="connsiteY14" fmla="*/ 811162 h 3174335"/>
              <a:gd name="connsiteX15" fmla="*/ 501445 w 796413"/>
              <a:gd name="connsiteY15" fmla="*/ 848033 h 3174335"/>
              <a:gd name="connsiteX16" fmla="*/ 516194 w 796413"/>
              <a:gd name="connsiteY16" fmla="*/ 884904 h 3174335"/>
              <a:gd name="connsiteX17" fmla="*/ 538316 w 796413"/>
              <a:gd name="connsiteY17" fmla="*/ 973394 h 3174335"/>
              <a:gd name="connsiteX18" fmla="*/ 553065 w 796413"/>
              <a:gd name="connsiteY18" fmla="*/ 1025013 h 3174335"/>
              <a:gd name="connsiteX19" fmla="*/ 567813 w 796413"/>
              <a:gd name="connsiteY19" fmla="*/ 1076633 h 3174335"/>
              <a:gd name="connsiteX20" fmla="*/ 582562 w 796413"/>
              <a:gd name="connsiteY20" fmla="*/ 1143000 h 3174335"/>
              <a:gd name="connsiteX21" fmla="*/ 589936 w 796413"/>
              <a:gd name="connsiteY21" fmla="*/ 1165123 h 3174335"/>
              <a:gd name="connsiteX22" fmla="*/ 604684 w 796413"/>
              <a:gd name="connsiteY22" fmla="*/ 1187246 h 3174335"/>
              <a:gd name="connsiteX23" fmla="*/ 626807 w 796413"/>
              <a:gd name="connsiteY23" fmla="*/ 1327355 h 3174335"/>
              <a:gd name="connsiteX24" fmla="*/ 648929 w 796413"/>
              <a:gd name="connsiteY24" fmla="*/ 1585452 h 3174335"/>
              <a:gd name="connsiteX25" fmla="*/ 671052 w 796413"/>
              <a:gd name="connsiteY25" fmla="*/ 1666568 h 3174335"/>
              <a:gd name="connsiteX26" fmla="*/ 678426 w 796413"/>
              <a:gd name="connsiteY26" fmla="*/ 1747684 h 3174335"/>
              <a:gd name="connsiteX27" fmla="*/ 693174 w 796413"/>
              <a:gd name="connsiteY27" fmla="*/ 1806678 h 3174335"/>
              <a:gd name="connsiteX28" fmla="*/ 700549 w 796413"/>
              <a:gd name="connsiteY28" fmla="*/ 1843549 h 3174335"/>
              <a:gd name="connsiteX29" fmla="*/ 759542 w 796413"/>
              <a:gd name="connsiteY29" fmla="*/ 2204884 h 3174335"/>
              <a:gd name="connsiteX30" fmla="*/ 774291 w 796413"/>
              <a:gd name="connsiteY30" fmla="*/ 2330246 h 3174335"/>
              <a:gd name="connsiteX31" fmla="*/ 766916 w 796413"/>
              <a:gd name="connsiteY31" fmla="*/ 2411362 h 3174335"/>
              <a:gd name="connsiteX32" fmla="*/ 796413 w 796413"/>
              <a:gd name="connsiteY32" fmla="*/ 2662084 h 3174335"/>
              <a:gd name="connsiteX33" fmla="*/ 789039 w 796413"/>
              <a:gd name="connsiteY33" fmla="*/ 3052917 h 3174335"/>
              <a:gd name="connsiteX34" fmla="*/ 781665 w 796413"/>
              <a:gd name="connsiteY34" fmla="*/ 3148781 h 317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96413" h="3174335">
                <a:moveTo>
                  <a:pt x="0" y="0"/>
                </a:moveTo>
                <a:cubicBezTo>
                  <a:pt x="61452" y="90949"/>
                  <a:pt x="124460" y="180865"/>
                  <a:pt x="184355" y="272846"/>
                </a:cubicBezTo>
                <a:cubicBezTo>
                  <a:pt x="193353" y="286664"/>
                  <a:pt x="197994" y="302952"/>
                  <a:pt x="206478" y="317091"/>
                </a:cubicBezTo>
                <a:cubicBezTo>
                  <a:pt x="289612" y="455649"/>
                  <a:pt x="161153" y="222234"/>
                  <a:pt x="250723" y="383459"/>
                </a:cubicBezTo>
                <a:cubicBezTo>
                  <a:pt x="256061" y="393068"/>
                  <a:pt x="258232" y="404682"/>
                  <a:pt x="265471" y="412955"/>
                </a:cubicBezTo>
                <a:cubicBezTo>
                  <a:pt x="275835" y="424800"/>
                  <a:pt x="290052" y="432620"/>
                  <a:pt x="302342" y="442452"/>
                </a:cubicBezTo>
                <a:cubicBezTo>
                  <a:pt x="309716" y="454742"/>
                  <a:pt x="317504" y="466794"/>
                  <a:pt x="324465" y="479323"/>
                </a:cubicBezTo>
                <a:cubicBezTo>
                  <a:pt x="331698" y="492342"/>
                  <a:pt x="342369" y="519350"/>
                  <a:pt x="353962" y="530942"/>
                </a:cubicBezTo>
                <a:cubicBezTo>
                  <a:pt x="365092" y="542071"/>
                  <a:pt x="378543" y="550607"/>
                  <a:pt x="390833" y="560439"/>
                </a:cubicBezTo>
                <a:cubicBezTo>
                  <a:pt x="395749" y="570271"/>
                  <a:pt x="400127" y="580391"/>
                  <a:pt x="405581" y="589936"/>
                </a:cubicBezTo>
                <a:cubicBezTo>
                  <a:pt x="429303" y="631452"/>
                  <a:pt x="412797" y="591423"/>
                  <a:pt x="435078" y="641555"/>
                </a:cubicBezTo>
                <a:cubicBezTo>
                  <a:pt x="440454" y="653651"/>
                  <a:pt x="445640" y="665868"/>
                  <a:pt x="449826" y="678426"/>
                </a:cubicBezTo>
                <a:cubicBezTo>
                  <a:pt x="453031" y="688041"/>
                  <a:pt x="454288" y="698216"/>
                  <a:pt x="457200" y="707923"/>
                </a:cubicBezTo>
                <a:cubicBezTo>
                  <a:pt x="461667" y="722814"/>
                  <a:pt x="466636" y="737558"/>
                  <a:pt x="471949" y="752168"/>
                </a:cubicBezTo>
                <a:cubicBezTo>
                  <a:pt x="477363" y="767056"/>
                  <a:pt x="489688" y="793628"/>
                  <a:pt x="494071" y="811162"/>
                </a:cubicBezTo>
                <a:cubicBezTo>
                  <a:pt x="497111" y="823322"/>
                  <a:pt x="497843" y="836028"/>
                  <a:pt x="501445" y="848033"/>
                </a:cubicBezTo>
                <a:cubicBezTo>
                  <a:pt x="505249" y="860712"/>
                  <a:pt x="512459" y="872205"/>
                  <a:pt x="516194" y="884904"/>
                </a:cubicBezTo>
                <a:cubicBezTo>
                  <a:pt x="524773" y="914073"/>
                  <a:pt x="529963" y="944160"/>
                  <a:pt x="538316" y="973394"/>
                </a:cubicBezTo>
                <a:cubicBezTo>
                  <a:pt x="543232" y="990600"/>
                  <a:pt x="547923" y="1007873"/>
                  <a:pt x="553065" y="1025013"/>
                </a:cubicBezTo>
                <a:cubicBezTo>
                  <a:pt x="563621" y="1060199"/>
                  <a:pt x="558583" y="1035099"/>
                  <a:pt x="567813" y="1076633"/>
                </a:cubicBezTo>
                <a:cubicBezTo>
                  <a:pt x="575420" y="1110867"/>
                  <a:pt x="573565" y="1111513"/>
                  <a:pt x="582562" y="1143000"/>
                </a:cubicBezTo>
                <a:cubicBezTo>
                  <a:pt x="584698" y="1150474"/>
                  <a:pt x="586460" y="1158170"/>
                  <a:pt x="589936" y="1165123"/>
                </a:cubicBezTo>
                <a:cubicBezTo>
                  <a:pt x="593899" y="1173050"/>
                  <a:pt x="599768" y="1179872"/>
                  <a:pt x="604684" y="1187246"/>
                </a:cubicBezTo>
                <a:cubicBezTo>
                  <a:pt x="619253" y="1245522"/>
                  <a:pt x="617423" y="1233514"/>
                  <a:pt x="626807" y="1327355"/>
                </a:cubicBezTo>
                <a:cubicBezTo>
                  <a:pt x="635399" y="1413274"/>
                  <a:pt x="638956" y="1499682"/>
                  <a:pt x="648929" y="1585452"/>
                </a:cubicBezTo>
                <a:cubicBezTo>
                  <a:pt x="651899" y="1610994"/>
                  <a:pt x="662508" y="1640936"/>
                  <a:pt x="671052" y="1666568"/>
                </a:cubicBezTo>
                <a:cubicBezTo>
                  <a:pt x="673510" y="1693607"/>
                  <a:pt x="674192" y="1720866"/>
                  <a:pt x="678426" y="1747684"/>
                </a:cubicBezTo>
                <a:cubicBezTo>
                  <a:pt x="681587" y="1767706"/>
                  <a:pt x="688616" y="1786927"/>
                  <a:pt x="693174" y="1806678"/>
                </a:cubicBezTo>
                <a:cubicBezTo>
                  <a:pt x="695992" y="1818891"/>
                  <a:pt x="698663" y="1831158"/>
                  <a:pt x="700549" y="1843549"/>
                </a:cubicBezTo>
                <a:cubicBezTo>
                  <a:pt x="752537" y="2185178"/>
                  <a:pt x="719134" y="2043251"/>
                  <a:pt x="759542" y="2204884"/>
                </a:cubicBezTo>
                <a:cubicBezTo>
                  <a:pt x="764458" y="2246671"/>
                  <a:pt x="772789" y="2288197"/>
                  <a:pt x="774291" y="2330246"/>
                </a:cubicBezTo>
                <a:cubicBezTo>
                  <a:pt x="775260" y="2357379"/>
                  <a:pt x="765110" y="2384272"/>
                  <a:pt x="766916" y="2411362"/>
                </a:cubicBezTo>
                <a:cubicBezTo>
                  <a:pt x="772513" y="2495326"/>
                  <a:pt x="796413" y="2662084"/>
                  <a:pt x="796413" y="2662084"/>
                </a:cubicBezTo>
                <a:cubicBezTo>
                  <a:pt x="793955" y="2792362"/>
                  <a:pt x="793109" y="2922680"/>
                  <a:pt x="789039" y="3052917"/>
                </a:cubicBezTo>
                <a:cubicBezTo>
                  <a:pt x="781220" y="3303134"/>
                  <a:pt x="781665" y="3077151"/>
                  <a:pt x="781665" y="3148781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658B1F-5336-457D-A216-56E77EA2BF09}"/>
              </a:ext>
            </a:extLst>
          </p:cNvPr>
          <p:cNvSpPr/>
          <p:nvPr/>
        </p:nvSpPr>
        <p:spPr>
          <a:xfrm>
            <a:off x="9254613" y="907026"/>
            <a:ext cx="1202207" cy="2153264"/>
          </a:xfrm>
          <a:custGeom>
            <a:avLst/>
            <a:gdLst>
              <a:gd name="connsiteX0" fmla="*/ 0 w 1202207"/>
              <a:gd name="connsiteY0" fmla="*/ 0 h 2153264"/>
              <a:gd name="connsiteX1" fmla="*/ 36871 w 1202207"/>
              <a:gd name="connsiteY1" fmla="*/ 22122 h 2153264"/>
              <a:gd name="connsiteX2" fmla="*/ 58993 w 1202207"/>
              <a:gd name="connsiteY2" fmla="*/ 36871 h 2153264"/>
              <a:gd name="connsiteX3" fmla="*/ 88490 w 1202207"/>
              <a:gd name="connsiteY3" fmla="*/ 44245 h 2153264"/>
              <a:gd name="connsiteX4" fmla="*/ 140110 w 1202207"/>
              <a:gd name="connsiteY4" fmla="*/ 81116 h 2153264"/>
              <a:gd name="connsiteX5" fmla="*/ 162232 w 1202207"/>
              <a:gd name="connsiteY5" fmla="*/ 88490 h 2153264"/>
              <a:gd name="connsiteX6" fmla="*/ 176981 w 1202207"/>
              <a:gd name="connsiteY6" fmla="*/ 103239 h 2153264"/>
              <a:gd name="connsiteX7" fmla="*/ 199103 w 1202207"/>
              <a:gd name="connsiteY7" fmla="*/ 110613 h 2153264"/>
              <a:gd name="connsiteX8" fmla="*/ 235974 w 1202207"/>
              <a:gd name="connsiteY8" fmla="*/ 132735 h 2153264"/>
              <a:gd name="connsiteX9" fmla="*/ 280219 w 1202207"/>
              <a:gd name="connsiteY9" fmla="*/ 176980 h 2153264"/>
              <a:gd name="connsiteX10" fmla="*/ 309716 w 1202207"/>
              <a:gd name="connsiteY10" fmla="*/ 206477 h 2153264"/>
              <a:gd name="connsiteX11" fmla="*/ 339213 w 1202207"/>
              <a:gd name="connsiteY11" fmla="*/ 250722 h 2153264"/>
              <a:gd name="connsiteX12" fmla="*/ 346587 w 1202207"/>
              <a:gd name="connsiteY12" fmla="*/ 272845 h 2153264"/>
              <a:gd name="connsiteX13" fmla="*/ 368710 w 1202207"/>
              <a:gd name="connsiteY13" fmla="*/ 294968 h 2153264"/>
              <a:gd name="connsiteX14" fmla="*/ 383458 w 1202207"/>
              <a:gd name="connsiteY14" fmla="*/ 317090 h 2153264"/>
              <a:gd name="connsiteX15" fmla="*/ 390832 w 1202207"/>
              <a:gd name="connsiteY15" fmla="*/ 339213 h 2153264"/>
              <a:gd name="connsiteX16" fmla="*/ 398206 w 1202207"/>
              <a:gd name="connsiteY16" fmla="*/ 368709 h 2153264"/>
              <a:gd name="connsiteX17" fmla="*/ 412955 w 1202207"/>
              <a:gd name="connsiteY17" fmla="*/ 390832 h 2153264"/>
              <a:gd name="connsiteX18" fmla="*/ 449826 w 1202207"/>
              <a:gd name="connsiteY18" fmla="*/ 442451 h 2153264"/>
              <a:gd name="connsiteX19" fmla="*/ 457200 w 1202207"/>
              <a:gd name="connsiteY19" fmla="*/ 464574 h 2153264"/>
              <a:gd name="connsiteX20" fmla="*/ 508819 w 1202207"/>
              <a:gd name="connsiteY20" fmla="*/ 538316 h 2153264"/>
              <a:gd name="connsiteX21" fmla="*/ 530942 w 1202207"/>
              <a:gd name="connsiteY21" fmla="*/ 575187 h 2153264"/>
              <a:gd name="connsiteX22" fmla="*/ 582561 w 1202207"/>
              <a:gd name="connsiteY22" fmla="*/ 641555 h 2153264"/>
              <a:gd name="connsiteX23" fmla="*/ 619432 w 1202207"/>
              <a:gd name="connsiteY23" fmla="*/ 715297 h 2153264"/>
              <a:gd name="connsiteX24" fmla="*/ 634181 w 1202207"/>
              <a:gd name="connsiteY24" fmla="*/ 766916 h 2153264"/>
              <a:gd name="connsiteX25" fmla="*/ 663677 w 1202207"/>
              <a:gd name="connsiteY25" fmla="*/ 803787 h 2153264"/>
              <a:gd name="connsiteX26" fmla="*/ 730045 w 1202207"/>
              <a:gd name="connsiteY26" fmla="*/ 921774 h 2153264"/>
              <a:gd name="connsiteX27" fmla="*/ 781664 w 1202207"/>
              <a:gd name="connsiteY27" fmla="*/ 988142 h 2153264"/>
              <a:gd name="connsiteX28" fmla="*/ 796413 w 1202207"/>
              <a:gd name="connsiteY28" fmla="*/ 1017639 h 2153264"/>
              <a:gd name="connsiteX29" fmla="*/ 818535 w 1202207"/>
              <a:gd name="connsiteY29" fmla="*/ 1076632 h 2153264"/>
              <a:gd name="connsiteX30" fmla="*/ 840658 w 1202207"/>
              <a:gd name="connsiteY30" fmla="*/ 1113503 h 2153264"/>
              <a:gd name="connsiteX31" fmla="*/ 855406 w 1202207"/>
              <a:gd name="connsiteY31" fmla="*/ 1150374 h 2153264"/>
              <a:gd name="connsiteX32" fmla="*/ 929148 w 1202207"/>
              <a:gd name="connsiteY32" fmla="*/ 1253613 h 2153264"/>
              <a:gd name="connsiteX33" fmla="*/ 951271 w 1202207"/>
              <a:gd name="connsiteY33" fmla="*/ 1283109 h 2153264"/>
              <a:gd name="connsiteX34" fmla="*/ 966019 w 1202207"/>
              <a:gd name="connsiteY34" fmla="*/ 1305232 h 2153264"/>
              <a:gd name="connsiteX35" fmla="*/ 1025013 w 1202207"/>
              <a:gd name="connsiteY35" fmla="*/ 1386348 h 2153264"/>
              <a:gd name="connsiteX36" fmla="*/ 1047135 w 1202207"/>
              <a:gd name="connsiteY36" fmla="*/ 1445342 h 2153264"/>
              <a:gd name="connsiteX37" fmla="*/ 1069258 w 1202207"/>
              <a:gd name="connsiteY37" fmla="*/ 1482213 h 2153264"/>
              <a:gd name="connsiteX38" fmla="*/ 1098755 w 1202207"/>
              <a:gd name="connsiteY38" fmla="*/ 1555955 h 2153264"/>
              <a:gd name="connsiteX39" fmla="*/ 1120877 w 1202207"/>
              <a:gd name="connsiteY39" fmla="*/ 1659193 h 2153264"/>
              <a:gd name="connsiteX40" fmla="*/ 1128252 w 1202207"/>
              <a:gd name="connsiteY40" fmla="*/ 1873045 h 2153264"/>
              <a:gd name="connsiteX41" fmla="*/ 1135626 w 1202207"/>
              <a:gd name="connsiteY41" fmla="*/ 1895168 h 2153264"/>
              <a:gd name="connsiteX42" fmla="*/ 1150374 w 1202207"/>
              <a:gd name="connsiteY42" fmla="*/ 1998406 h 2153264"/>
              <a:gd name="connsiteX43" fmla="*/ 1179871 w 1202207"/>
              <a:gd name="connsiteY43" fmla="*/ 2064774 h 2153264"/>
              <a:gd name="connsiteX44" fmla="*/ 1187245 w 1202207"/>
              <a:gd name="connsiteY44" fmla="*/ 2094271 h 2153264"/>
              <a:gd name="connsiteX45" fmla="*/ 1201993 w 1202207"/>
              <a:gd name="connsiteY45" fmla="*/ 2145890 h 2153264"/>
              <a:gd name="connsiteX46" fmla="*/ 1201993 w 1202207"/>
              <a:gd name="connsiteY46" fmla="*/ 2153264 h 215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02207" h="2153264">
                <a:moveTo>
                  <a:pt x="0" y="0"/>
                </a:moveTo>
                <a:cubicBezTo>
                  <a:pt x="12290" y="7374"/>
                  <a:pt x="24717" y="14526"/>
                  <a:pt x="36871" y="22122"/>
                </a:cubicBezTo>
                <a:cubicBezTo>
                  <a:pt x="44386" y="26819"/>
                  <a:pt x="50847" y="33380"/>
                  <a:pt x="58993" y="36871"/>
                </a:cubicBezTo>
                <a:cubicBezTo>
                  <a:pt x="68308" y="40863"/>
                  <a:pt x="78658" y="41787"/>
                  <a:pt x="88490" y="44245"/>
                </a:cubicBezTo>
                <a:cubicBezTo>
                  <a:pt x="95176" y="49259"/>
                  <a:pt x="129323" y="75722"/>
                  <a:pt x="140110" y="81116"/>
                </a:cubicBezTo>
                <a:cubicBezTo>
                  <a:pt x="147062" y="84592"/>
                  <a:pt x="154858" y="86032"/>
                  <a:pt x="162232" y="88490"/>
                </a:cubicBezTo>
                <a:cubicBezTo>
                  <a:pt x="167148" y="93406"/>
                  <a:pt x="171019" y="99662"/>
                  <a:pt x="176981" y="103239"/>
                </a:cubicBezTo>
                <a:cubicBezTo>
                  <a:pt x="183646" y="107238"/>
                  <a:pt x="192151" y="107137"/>
                  <a:pt x="199103" y="110613"/>
                </a:cubicBezTo>
                <a:cubicBezTo>
                  <a:pt x="211923" y="117023"/>
                  <a:pt x="224048" y="124785"/>
                  <a:pt x="235974" y="132735"/>
                </a:cubicBezTo>
                <a:cubicBezTo>
                  <a:pt x="286400" y="166352"/>
                  <a:pt x="248674" y="140178"/>
                  <a:pt x="280219" y="176980"/>
                </a:cubicBezTo>
                <a:cubicBezTo>
                  <a:pt x="289268" y="187537"/>
                  <a:pt x="301030" y="195619"/>
                  <a:pt x="309716" y="206477"/>
                </a:cubicBezTo>
                <a:cubicBezTo>
                  <a:pt x="320789" y="220318"/>
                  <a:pt x="339213" y="250722"/>
                  <a:pt x="339213" y="250722"/>
                </a:cubicBezTo>
                <a:cubicBezTo>
                  <a:pt x="341671" y="258096"/>
                  <a:pt x="342275" y="266377"/>
                  <a:pt x="346587" y="272845"/>
                </a:cubicBezTo>
                <a:cubicBezTo>
                  <a:pt x="352372" y="281522"/>
                  <a:pt x="362034" y="286956"/>
                  <a:pt x="368710" y="294968"/>
                </a:cubicBezTo>
                <a:cubicBezTo>
                  <a:pt x="374384" y="301776"/>
                  <a:pt x="378542" y="309716"/>
                  <a:pt x="383458" y="317090"/>
                </a:cubicBezTo>
                <a:cubicBezTo>
                  <a:pt x="385916" y="324464"/>
                  <a:pt x="388697" y="331739"/>
                  <a:pt x="390832" y="339213"/>
                </a:cubicBezTo>
                <a:cubicBezTo>
                  <a:pt x="393616" y="348958"/>
                  <a:pt x="394214" y="359394"/>
                  <a:pt x="398206" y="368709"/>
                </a:cubicBezTo>
                <a:cubicBezTo>
                  <a:pt x="401697" y="376855"/>
                  <a:pt x="408258" y="383316"/>
                  <a:pt x="412955" y="390832"/>
                </a:cubicBezTo>
                <a:cubicBezTo>
                  <a:pt x="441511" y="436521"/>
                  <a:pt x="423556" y="416183"/>
                  <a:pt x="449826" y="442451"/>
                </a:cubicBezTo>
                <a:cubicBezTo>
                  <a:pt x="452284" y="449825"/>
                  <a:pt x="453425" y="457779"/>
                  <a:pt x="457200" y="464574"/>
                </a:cubicBezTo>
                <a:cubicBezTo>
                  <a:pt x="483438" y="511802"/>
                  <a:pt x="483049" y="499660"/>
                  <a:pt x="508819" y="538316"/>
                </a:cubicBezTo>
                <a:cubicBezTo>
                  <a:pt x="516769" y="550242"/>
                  <a:pt x="522611" y="563524"/>
                  <a:pt x="530942" y="575187"/>
                </a:cubicBezTo>
                <a:cubicBezTo>
                  <a:pt x="547232" y="597993"/>
                  <a:pt x="570027" y="616488"/>
                  <a:pt x="582561" y="641555"/>
                </a:cubicBezTo>
                <a:cubicBezTo>
                  <a:pt x="594851" y="666136"/>
                  <a:pt x="608968" y="689885"/>
                  <a:pt x="619432" y="715297"/>
                </a:cubicBezTo>
                <a:cubicBezTo>
                  <a:pt x="626246" y="731844"/>
                  <a:pt x="626178" y="750910"/>
                  <a:pt x="634181" y="766916"/>
                </a:cubicBezTo>
                <a:cubicBezTo>
                  <a:pt x="641220" y="780994"/>
                  <a:pt x="655428" y="790383"/>
                  <a:pt x="663677" y="803787"/>
                </a:cubicBezTo>
                <a:cubicBezTo>
                  <a:pt x="734817" y="919390"/>
                  <a:pt x="648537" y="806303"/>
                  <a:pt x="730045" y="921774"/>
                </a:cubicBezTo>
                <a:cubicBezTo>
                  <a:pt x="746207" y="944671"/>
                  <a:pt x="769130" y="963075"/>
                  <a:pt x="781664" y="988142"/>
                </a:cubicBezTo>
                <a:cubicBezTo>
                  <a:pt x="786580" y="997974"/>
                  <a:pt x="792185" y="1007492"/>
                  <a:pt x="796413" y="1017639"/>
                </a:cubicBezTo>
                <a:cubicBezTo>
                  <a:pt x="804491" y="1037025"/>
                  <a:pt x="809734" y="1057564"/>
                  <a:pt x="818535" y="1076632"/>
                </a:cubicBezTo>
                <a:cubicBezTo>
                  <a:pt x="824541" y="1089646"/>
                  <a:pt x="834248" y="1100683"/>
                  <a:pt x="840658" y="1113503"/>
                </a:cubicBezTo>
                <a:cubicBezTo>
                  <a:pt x="846578" y="1125343"/>
                  <a:pt x="848338" y="1139182"/>
                  <a:pt x="855406" y="1150374"/>
                </a:cubicBezTo>
                <a:cubicBezTo>
                  <a:pt x="877989" y="1186130"/>
                  <a:pt x="904387" y="1219329"/>
                  <a:pt x="929148" y="1253613"/>
                </a:cubicBezTo>
                <a:cubicBezTo>
                  <a:pt x="936344" y="1263576"/>
                  <a:pt x="944454" y="1272883"/>
                  <a:pt x="951271" y="1283109"/>
                </a:cubicBezTo>
                <a:cubicBezTo>
                  <a:pt x="956187" y="1290483"/>
                  <a:pt x="960868" y="1298020"/>
                  <a:pt x="966019" y="1305232"/>
                </a:cubicBezTo>
                <a:cubicBezTo>
                  <a:pt x="985452" y="1332438"/>
                  <a:pt x="1025013" y="1386348"/>
                  <a:pt x="1025013" y="1386348"/>
                </a:cubicBezTo>
                <a:cubicBezTo>
                  <a:pt x="1031395" y="1405495"/>
                  <a:pt x="1038318" y="1427707"/>
                  <a:pt x="1047135" y="1445342"/>
                </a:cubicBezTo>
                <a:cubicBezTo>
                  <a:pt x="1053545" y="1458162"/>
                  <a:pt x="1063197" y="1469225"/>
                  <a:pt x="1069258" y="1482213"/>
                </a:cubicBezTo>
                <a:cubicBezTo>
                  <a:pt x="1080454" y="1506203"/>
                  <a:pt x="1089251" y="1531245"/>
                  <a:pt x="1098755" y="1555955"/>
                </a:cubicBezTo>
                <a:cubicBezTo>
                  <a:pt x="1112604" y="1591962"/>
                  <a:pt x="1112573" y="1613518"/>
                  <a:pt x="1120877" y="1659193"/>
                </a:cubicBezTo>
                <a:cubicBezTo>
                  <a:pt x="1123335" y="1730477"/>
                  <a:pt x="1123803" y="1801858"/>
                  <a:pt x="1128252" y="1873045"/>
                </a:cubicBezTo>
                <a:cubicBezTo>
                  <a:pt x="1128737" y="1880803"/>
                  <a:pt x="1134236" y="1887520"/>
                  <a:pt x="1135626" y="1895168"/>
                </a:cubicBezTo>
                <a:cubicBezTo>
                  <a:pt x="1146788" y="1956562"/>
                  <a:pt x="1138283" y="1943996"/>
                  <a:pt x="1150374" y="1998406"/>
                </a:cubicBezTo>
                <a:cubicBezTo>
                  <a:pt x="1155410" y="2021068"/>
                  <a:pt x="1170292" y="2045617"/>
                  <a:pt x="1179871" y="2064774"/>
                </a:cubicBezTo>
                <a:cubicBezTo>
                  <a:pt x="1182329" y="2074606"/>
                  <a:pt x="1184461" y="2084526"/>
                  <a:pt x="1187245" y="2094271"/>
                </a:cubicBezTo>
                <a:cubicBezTo>
                  <a:pt x="1196617" y="2127072"/>
                  <a:pt x="1194308" y="2107464"/>
                  <a:pt x="1201993" y="2145890"/>
                </a:cubicBezTo>
                <a:cubicBezTo>
                  <a:pt x="1202475" y="2148300"/>
                  <a:pt x="1201993" y="2150806"/>
                  <a:pt x="1201993" y="215326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E0942CF-96E9-4B3B-8A3A-2E232E83E8B7}"/>
              </a:ext>
            </a:extLst>
          </p:cNvPr>
          <p:cNvSpPr/>
          <p:nvPr/>
        </p:nvSpPr>
        <p:spPr>
          <a:xfrm>
            <a:off x="8037871" y="597310"/>
            <a:ext cx="176981" cy="117987"/>
          </a:xfrm>
          <a:custGeom>
            <a:avLst/>
            <a:gdLst>
              <a:gd name="connsiteX0" fmla="*/ 176981 w 176981"/>
              <a:gd name="connsiteY0" fmla="*/ 117987 h 117987"/>
              <a:gd name="connsiteX1" fmla="*/ 0 w 176981"/>
              <a:gd name="connsiteY1" fmla="*/ 0 h 11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1" h="117987">
                <a:moveTo>
                  <a:pt x="176981" y="117987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54B2A05-6FBE-49E0-921B-C9D009E6ECB1}"/>
              </a:ext>
            </a:extLst>
          </p:cNvPr>
          <p:cNvSpPr/>
          <p:nvPr/>
        </p:nvSpPr>
        <p:spPr>
          <a:xfrm>
            <a:off x="7108723" y="331839"/>
            <a:ext cx="634180" cy="132735"/>
          </a:xfrm>
          <a:custGeom>
            <a:avLst/>
            <a:gdLst>
              <a:gd name="connsiteX0" fmla="*/ 634180 w 634180"/>
              <a:gd name="connsiteY0" fmla="*/ 132735 h 132735"/>
              <a:gd name="connsiteX1" fmla="*/ 132735 w 634180"/>
              <a:gd name="connsiteY1" fmla="*/ 22122 h 132735"/>
              <a:gd name="connsiteX2" fmla="*/ 66367 w 634180"/>
              <a:gd name="connsiteY2" fmla="*/ 7374 h 132735"/>
              <a:gd name="connsiteX3" fmla="*/ 0 w 634180"/>
              <a:gd name="connsiteY3" fmla="*/ 0 h 13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0" h="132735">
                <a:moveTo>
                  <a:pt x="634180" y="132735"/>
                </a:moveTo>
                <a:lnTo>
                  <a:pt x="132735" y="22122"/>
                </a:lnTo>
                <a:cubicBezTo>
                  <a:pt x="63604" y="6543"/>
                  <a:pt x="181415" y="22713"/>
                  <a:pt x="66367" y="7374"/>
                </a:cubicBezTo>
                <a:cubicBezTo>
                  <a:pt x="44304" y="4432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DA83CD0-80E1-4FAD-AC3B-E4601FDC68E6}"/>
              </a:ext>
            </a:extLst>
          </p:cNvPr>
          <p:cNvSpPr/>
          <p:nvPr/>
        </p:nvSpPr>
        <p:spPr>
          <a:xfrm>
            <a:off x="5729748" y="140110"/>
            <a:ext cx="929208" cy="95864"/>
          </a:xfrm>
          <a:custGeom>
            <a:avLst/>
            <a:gdLst>
              <a:gd name="connsiteX0" fmla="*/ 0 w 929208"/>
              <a:gd name="connsiteY0" fmla="*/ 7374 h 95864"/>
              <a:gd name="connsiteX1" fmla="*/ 641555 w 929208"/>
              <a:gd name="connsiteY1" fmla="*/ 0 h 95864"/>
              <a:gd name="connsiteX2" fmla="*/ 685800 w 929208"/>
              <a:gd name="connsiteY2" fmla="*/ 22122 h 95864"/>
              <a:gd name="connsiteX3" fmla="*/ 766917 w 929208"/>
              <a:gd name="connsiteY3" fmla="*/ 29496 h 95864"/>
              <a:gd name="connsiteX4" fmla="*/ 840658 w 929208"/>
              <a:gd name="connsiteY4" fmla="*/ 22122 h 95864"/>
              <a:gd name="connsiteX5" fmla="*/ 855407 w 929208"/>
              <a:gd name="connsiteY5" fmla="*/ 36871 h 95864"/>
              <a:gd name="connsiteX6" fmla="*/ 877529 w 929208"/>
              <a:gd name="connsiteY6" fmla="*/ 51619 h 95864"/>
              <a:gd name="connsiteX7" fmla="*/ 907026 w 929208"/>
              <a:gd name="connsiteY7" fmla="*/ 81116 h 95864"/>
              <a:gd name="connsiteX8" fmla="*/ 929149 w 929208"/>
              <a:gd name="connsiteY8" fmla="*/ 95864 h 9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208" h="95864">
                <a:moveTo>
                  <a:pt x="0" y="7374"/>
                </a:moveTo>
                <a:lnTo>
                  <a:pt x="641555" y="0"/>
                </a:lnTo>
                <a:cubicBezTo>
                  <a:pt x="677534" y="0"/>
                  <a:pt x="650998" y="14665"/>
                  <a:pt x="685800" y="22122"/>
                </a:cubicBezTo>
                <a:cubicBezTo>
                  <a:pt x="712348" y="27811"/>
                  <a:pt x="739878" y="27038"/>
                  <a:pt x="766917" y="29496"/>
                </a:cubicBezTo>
                <a:cubicBezTo>
                  <a:pt x="791497" y="27038"/>
                  <a:pt x="816040" y="20070"/>
                  <a:pt x="840658" y="22122"/>
                </a:cubicBezTo>
                <a:cubicBezTo>
                  <a:pt x="847587" y="22699"/>
                  <a:pt x="849978" y="32528"/>
                  <a:pt x="855407" y="36871"/>
                </a:cubicBezTo>
                <a:cubicBezTo>
                  <a:pt x="862327" y="42407"/>
                  <a:pt x="870800" y="45851"/>
                  <a:pt x="877529" y="51619"/>
                </a:cubicBezTo>
                <a:cubicBezTo>
                  <a:pt x="888086" y="60668"/>
                  <a:pt x="893834" y="76719"/>
                  <a:pt x="907026" y="81116"/>
                </a:cubicBezTo>
                <a:cubicBezTo>
                  <a:pt x="931481" y="89267"/>
                  <a:pt x="929149" y="80717"/>
                  <a:pt x="929149" y="9586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58A9AE-F3E5-467D-835F-95A349FC7F41}"/>
              </a:ext>
            </a:extLst>
          </p:cNvPr>
          <p:cNvSpPr/>
          <p:nvPr/>
        </p:nvSpPr>
        <p:spPr>
          <a:xfrm>
            <a:off x="1924665" y="200578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C082053-FEE6-4C58-B40E-A6BB70AF8C8C}"/>
              </a:ext>
            </a:extLst>
          </p:cNvPr>
          <p:cNvSpPr/>
          <p:nvPr/>
        </p:nvSpPr>
        <p:spPr>
          <a:xfrm>
            <a:off x="1250559" y="1943100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CC85E0-75F2-4C46-927E-6EBC51D9A72C}"/>
              </a:ext>
            </a:extLst>
          </p:cNvPr>
          <p:cNvSpPr/>
          <p:nvPr/>
        </p:nvSpPr>
        <p:spPr>
          <a:xfrm>
            <a:off x="2221865" y="247773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89953C-64A7-45D6-84E7-59BE4873F74A}"/>
              </a:ext>
            </a:extLst>
          </p:cNvPr>
          <p:cNvGrpSpPr/>
          <p:nvPr/>
        </p:nvGrpSpPr>
        <p:grpSpPr>
          <a:xfrm>
            <a:off x="420311" y="2305357"/>
            <a:ext cx="442061" cy="514729"/>
            <a:chOff x="885268" y="962845"/>
            <a:chExt cx="442061" cy="51472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642D62-1991-4E17-B88C-BE75D5C8E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D31086-9A31-42AD-9A3B-16DD75753609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47697E8-B327-4EEB-AA3B-730E6D719B8C}"/>
              </a:ext>
            </a:extLst>
          </p:cNvPr>
          <p:cNvSpPr/>
          <p:nvPr/>
        </p:nvSpPr>
        <p:spPr>
          <a:xfrm>
            <a:off x="5501148" y="1706668"/>
            <a:ext cx="1836175" cy="1810822"/>
          </a:xfrm>
          <a:custGeom>
            <a:avLst/>
            <a:gdLst>
              <a:gd name="connsiteX0" fmla="*/ 0 w 1836175"/>
              <a:gd name="connsiteY0" fmla="*/ 55764 h 1810822"/>
              <a:gd name="connsiteX1" fmla="*/ 339213 w 1836175"/>
              <a:gd name="connsiteY1" fmla="*/ 41016 h 1810822"/>
              <a:gd name="connsiteX2" fmla="*/ 435078 w 1836175"/>
              <a:gd name="connsiteY2" fmla="*/ 33642 h 1810822"/>
              <a:gd name="connsiteX3" fmla="*/ 457200 w 1836175"/>
              <a:gd name="connsiteY3" fmla="*/ 26267 h 1810822"/>
              <a:gd name="connsiteX4" fmla="*/ 589936 w 1836175"/>
              <a:gd name="connsiteY4" fmla="*/ 11519 h 1810822"/>
              <a:gd name="connsiteX5" fmla="*/ 737420 w 1836175"/>
              <a:gd name="connsiteY5" fmla="*/ 11519 h 1810822"/>
              <a:gd name="connsiteX6" fmla="*/ 811162 w 1836175"/>
              <a:gd name="connsiteY6" fmla="*/ 18893 h 1810822"/>
              <a:gd name="connsiteX7" fmla="*/ 862781 w 1836175"/>
              <a:gd name="connsiteY7" fmla="*/ 33642 h 1810822"/>
              <a:gd name="connsiteX8" fmla="*/ 936523 w 1836175"/>
              <a:gd name="connsiteY8" fmla="*/ 48390 h 1810822"/>
              <a:gd name="connsiteX9" fmla="*/ 958646 w 1836175"/>
              <a:gd name="connsiteY9" fmla="*/ 55764 h 1810822"/>
              <a:gd name="connsiteX10" fmla="*/ 995517 w 1836175"/>
              <a:gd name="connsiteY10" fmla="*/ 63138 h 1810822"/>
              <a:gd name="connsiteX11" fmla="*/ 1017639 w 1836175"/>
              <a:gd name="connsiteY11" fmla="*/ 70513 h 1810822"/>
              <a:gd name="connsiteX12" fmla="*/ 1120878 w 1836175"/>
              <a:gd name="connsiteY12" fmla="*/ 85261 h 1810822"/>
              <a:gd name="connsiteX13" fmla="*/ 1305233 w 1836175"/>
              <a:gd name="connsiteY13" fmla="*/ 107384 h 1810822"/>
              <a:gd name="connsiteX14" fmla="*/ 1378975 w 1836175"/>
              <a:gd name="connsiteY14" fmla="*/ 129506 h 1810822"/>
              <a:gd name="connsiteX15" fmla="*/ 1408471 w 1836175"/>
              <a:gd name="connsiteY15" fmla="*/ 136880 h 1810822"/>
              <a:gd name="connsiteX16" fmla="*/ 1430594 w 1836175"/>
              <a:gd name="connsiteY16" fmla="*/ 151629 h 1810822"/>
              <a:gd name="connsiteX17" fmla="*/ 1482213 w 1836175"/>
              <a:gd name="connsiteY17" fmla="*/ 195874 h 1810822"/>
              <a:gd name="connsiteX18" fmla="*/ 1504336 w 1836175"/>
              <a:gd name="connsiteY18" fmla="*/ 210622 h 1810822"/>
              <a:gd name="connsiteX19" fmla="*/ 1519084 w 1836175"/>
              <a:gd name="connsiteY19" fmla="*/ 225371 h 1810822"/>
              <a:gd name="connsiteX20" fmla="*/ 1541207 w 1836175"/>
              <a:gd name="connsiteY20" fmla="*/ 232745 h 1810822"/>
              <a:gd name="connsiteX21" fmla="*/ 1600200 w 1836175"/>
              <a:gd name="connsiteY21" fmla="*/ 269616 h 1810822"/>
              <a:gd name="connsiteX22" fmla="*/ 1622323 w 1836175"/>
              <a:gd name="connsiteY22" fmla="*/ 284364 h 1810822"/>
              <a:gd name="connsiteX23" fmla="*/ 1637071 w 1836175"/>
              <a:gd name="connsiteY23" fmla="*/ 299113 h 1810822"/>
              <a:gd name="connsiteX24" fmla="*/ 1681317 w 1836175"/>
              <a:gd name="connsiteY24" fmla="*/ 328609 h 1810822"/>
              <a:gd name="connsiteX25" fmla="*/ 1696065 w 1836175"/>
              <a:gd name="connsiteY25" fmla="*/ 358106 h 1810822"/>
              <a:gd name="connsiteX26" fmla="*/ 1710813 w 1836175"/>
              <a:gd name="connsiteY26" fmla="*/ 380229 h 1810822"/>
              <a:gd name="connsiteX27" fmla="*/ 1725562 w 1836175"/>
              <a:gd name="connsiteY27" fmla="*/ 424474 h 1810822"/>
              <a:gd name="connsiteX28" fmla="*/ 1740310 w 1836175"/>
              <a:gd name="connsiteY28" fmla="*/ 446597 h 1810822"/>
              <a:gd name="connsiteX29" fmla="*/ 1755058 w 1836175"/>
              <a:gd name="connsiteY29" fmla="*/ 505590 h 1810822"/>
              <a:gd name="connsiteX30" fmla="*/ 1769807 w 1836175"/>
              <a:gd name="connsiteY30" fmla="*/ 520338 h 1810822"/>
              <a:gd name="connsiteX31" fmla="*/ 1791929 w 1836175"/>
              <a:gd name="connsiteY31" fmla="*/ 571958 h 1810822"/>
              <a:gd name="connsiteX32" fmla="*/ 1806678 w 1836175"/>
              <a:gd name="connsiteY32" fmla="*/ 616203 h 1810822"/>
              <a:gd name="connsiteX33" fmla="*/ 1814052 w 1836175"/>
              <a:gd name="connsiteY33" fmla="*/ 704693 h 1810822"/>
              <a:gd name="connsiteX34" fmla="*/ 1821426 w 1836175"/>
              <a:gd name="connsiteY34" fmla="*/ 726816 h 1810822"/>
              <a:gd name="connsiteX35" fmla="*/ 1836175 w 1836175"/>
              <a:gd name="connsiteY35" fmla="*/ 940667 h 1810822"/>
              <a:gd name="connsiteX36" fmla="*/ 1799304 w 1836175"/>
              <a:gd name="connsiteY36" fmla="*/ 1051280 h 1810822"/>
              <a:gd name="connsiteX37" fmla="*/ 1777181 w 1836175"/>
              <a:gd name="connsiteY37" fmla="*/ 1102900 h 1810822"/>
              <a:gd name="connsiteX38" fmla="*/ 1747684 w 1836175"/>
              <a:gd name="connsiteY38" fmla="*/ 1147145 h 1810822"/>
              <a:gd name="connsiteX39" fmla="*/ 1732936 w 1836175"/>
              <a:gd name="connsiteY39" fmla="*/ 1176642 h 1810822"/>
              <a:gd name="connsiteX40" fmla="*/ 1710813 w 1836175"/>
              <a:gd name="connsiteY40" fmla="*/ 1191390 h 1810822"/>
              <a:gd name="connsiteX41" fmla="*/ 1703439 w 1836175"/>
              <a:gd name="connsiteY41" fmla="*/ 1228261 h 1810822"/>
              <a:gd name="connsiteX42" fmla="*/ 1673942 w 1836175"/>
              <a:gd name="connsiteY42" fmla="*/ 1272506 h 1810822"/>
              <a:gd name="connsiteX43" fmla="*/ 1637071 w 1836175"/>
              <a:gd name="connsiteY43" fmla="*/ 1353622 h 1810822"/>
              <a:gd name="connsiteX44" fmla="*/ 1629697 w 1836175"/>
              <a:gd name="connsiteY44" fmla="*/ 1383119 h 1810822"/>
              <a:gd name="connsiteX45" fmla="*/ 1600200 w 1836175"/>
              <a:gd name="connsiteY45" fmla="*/ 1427364 h 1810822"/>
              <a:gd name="connsiteX46" fmla="*/ 1570704 w 1836175"/>
              <a:gd name="connsiteY46" fmla="*/ 1471609 h 1810822"/>
              <a:gd name="connsiteX47" fmla="*/ 1541207 w 1836175"/>
              <a:gd name="connsiteY47" fmla="*/ 1515855 h 1810822"/>
              <a:gd name="connsiteX48" fmla="*/ 1526458 w 1836175"/>
              <a:gd name="connsiteY48" fmla="*/ 1530603 h 1810822"/>
              <a:gd name="connsiteX49" fmla="*/ 1511710 w 1836175"/>
              <a:gd name="connsiteY49" fmla="*/ 1552726 h 1810822"/>
              <a:gd name="connsiteX50" fmla="*/ 1489587 w 1836175"/>
              <a:gd name="connsiteY50" fmla="*/ 1574848 h 1810822"/>
              <a:gd name="connsiteX51" fmla="*/ 1460091 w 1836175"/>
              <a:gd name="connsiteY51" fmla="*/ 1619093 h 1810822"/>
              <a:gd name="connsiteX52" fmla="*/ 1437968 w 1836175"/>
              <a:gd name="connsiteY52" fmla="*/ 1641216 h 1810822"/>
              <a:gd name="connsiteX53" fmla="*/ 1408471 w 1836175"/>
              <a:gd name="connsiteY53" fmla="*/ 1692835 h 1810822"/>
              <a:gd name="connsiteX54" fmla="*/ 1401097 w 1836175"/>
              <a:gd name="connsiteY54" fmla="*/ 1722332 h 1810822"/>
              <a:gd name="connsiteX55" fmla="*/ 1378975 w 1836175"/>
              <a:gd name="connsiteY55" fmla="*/ 1744455 h 1810822"/>
              <a:gd name="connsiteX56" fmla="*/ 1378975 w 1836175"/>
              <a:gd name="connsiteY56" fmla="*/ 1810822 h 18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836175" h="1810822">
                <a:moveTo>
                  <a:pt x="0" y="55764"/>
                </a:moveTo>
                <a:cubicBezTo>
                  <a:pt x="169964" y="36880"/>
                  <a:pt x="-9718" y="54973"/>
                  <a:pt x="339213" y="41016"/>
                </a:cubicBezTo>
                <a:cubicBezTo>
                  <a:pt x="371237" y="39735"/>
                  <a:pt x="403123" y="36100"/>
                  <a:pt x="435078" y="33642"/>
                </a:cubicBezTo>
                <a:cubicBezTo>
                  <a:pt x="442452" y="31184"/>
                  <a:pt x="449612" y="27953"/>
                  <a:pt x="457200" y="26267"/>
                </a:cubicBezTo>
                <a:cubicBezTo>
                  <a:pt x="501259" y="16476"/>
                  <a:pt x="544712" y="15288"/>
                  <a:pt x="589936" y="11519"/>
                </a:cubicBezTo>
                <a:cubicBezTo>
                  <a:pt x="650844" y="-8784"/>
                  <a:pt x="609282" y="2028"/>
                  <a:pt x="737420" y="11519"/>
                </a:cubicBezTo>
                <a:cubicBezTo>
                  <a:pt x="762056" y="13344"/>
                  <a:pt x="786581" y="16435"/>
                  <a:pt x="811162" y="18893"/>
                </a:cubicBezTo>
                <a:cubicBezTo>
                  <a:pt x="834372" y="26630"/>
                  <a:pt x="836862" y="28088"/>
                  <a:pt x="862781" y="33642"/>
                </a:cubicBezTo>
                <a:cubicBezTo>
                  <a:pt x="887292" y="38894"/>
                  <a:pt x="912097" y="42754"/>
                  <a:pt x="936523" y="48390"/>
                </a:cubicBezTo>
                <a:cubicBezTo>
                  <a:pt x="944097" y="50138"/>
                  <a:pt x="951105" y="53879"/>
                  <a:pt x="958646" y="55764"/>
                </a:cubicBezTo>
                <a:cubicBezTo>
                  <a:pt x="970806" y="58804"/>
                  <a:pt x="983358" y="60098"/>
                  <a:pt x="995517" y="63138"/>
                </a:cubicBezTo>
                <a:cubicBezTo>
                  <a:pt x="1003058" y="65023"/>
                  <a:pt x="1009984" y="69162"/>
                  <a:pt x="1017639" y="70513"/>
                </a:cubicBezTo>
                <a:cubicBezTo>
                  <a:pt x="1051872" y="76554"/>
                  <a:pt x="1086520" y="79975"/>
                  <a:pt x="1120878" y="85261"/>
                </a:cubicBezTo>
                <a:cubicBezTo>
                  <a:pt x="1261002" y="106818"/>
                  <a:pt x="1158095" y="96065"/>
                  <a:pt x="1305233" y="107384"/>
                </a:cubicBezTo>
                <a:lnTo>
                  <a:pt x="1378975" y="129506"/>
                </a:lnTo>
                <a:cubicBezTo>
                  <a:pt x="1388720" y="132290"/>
                  <a:pt x="1399156" y="132888"/>
                  <a:pt x="1408471" y="136880"/>
                </a:cubicBezTo>
                <a:cubicBezTo>
                  <a:pt x="1416617" y="140371"/>
                  <a:pt x="1423382" y="146478"/>
                  <a:pt x="1430594" y="151629"/>
                </a:cubicBezTo>
                <a:cubicBezTo>
                  <a:pt x="1507934" y="206871"/>
                  <a:pt x="1417884" y="142266"/>
                  <a:pt x="1482213" y="195874"/>
                </a:cubicBezTo>
                <a:cubicBezTo>
                  <a:pt x="1489022" y="201548"/>
                  <a:pt x="1497415" y="205085"/>
                  <a:pt x="1504336" y="210622"/>
                </a:cubicBezTo>
                <a:cubicBezTo>
                  <a:pt x="1509765" y="214965"/>
                  <a:pt x="1513122" y="221794"/>
                  <a:pt x="1519084" y="225371"/>
                </a:cubicBezTo>
                <a:cubicBezTo>
                  <a:pt x="1525749" y="229370"/>
                  <a:pt x="1533833" y="230287"/>
                  <a:pt x="1541207" y="232745"/>
                </a:cubicBezTo>
                <a:cubicBezTo>
                  <a:pt x="1560871" y="245035"/>
                  <a:pt x="1580905" y="256753"/>
                  <a:pt x="1600200" y="269616"/>
                </a:cubicBezTo>
                <a:cubicBezTo>
                  <a:pt x="1607574" y="274532"/>
                  <a:pt x="1615402" y="278827"/>
                  <a:pt x="1622323" y="284364"/>
                </a:cubicBezTo>
                <a:cubicBezTo>
                  <a:pt x="1627752" y="288707"/>
                  <a:pt x="1631509" y="294942"/>
                  <a:pt x="1637071" y="299113"/>
                </a:cubicBezTo>
                <a:cubicBezTo>
                  <a:pt x="1651251" y="309748"/>
                  <a:pt x="1681317" y="328609"/>
                  <a:pt x="1681317" y="328609"/>
                </a:cubicBezTo>
                <a:cubicBezTo>
                  <a:pt x="1686233" y="338441"/>
                  <a:pt x="1690611" y="348561"/>
                  <a:pt x="1696065" y="358106"/>
                </a:cubicBezTo>
                <a:cubicBezTo>
                  <a:pt x="1700462" y="365801"/>
                  <a:pt x="1707213" y="372130"/>
                  <a:pt x="1710813" y="380229"/>
                </a:cubicBezTo>
                <a:cubicBezTo>
                  <a:pt x="1717127" y="394435"/>
                  <a:pt x="1716939" y="411539"/>
                  <a:pt x="1725562" y="424474"/>
                </a:cubicBezTo>
                <a:cubicBezTo>
                  <a:pt x="1730478" y="431848"/>
                  <a:pt x="1736347" y="438670"/>
                  <a:pt x="1740310" y="446597"/>
                </a:cubicBezTo>
                <a:cubicBezTo>
                  <a:pt x="1761790" y="489558"/>
                  <a:pt x="1729805" y="446668"/>
                  <a:pt x="1755058" y="505590"/>
                </a:cubicBezTo>
                <a:cubicBezTo>
                  <a:pt x="1757797" y="511980"/>
                  <a:pt x="1764891" y="515422"/>
                  <a:pt x="1769807" y="520338"/>
                </a:cubicBezTo>
                <a:cubicBezTo>
                  <a:pt x="1793538" y="591533"/>
                  <a:pt x="1755489" y="480859"/>
                  <a:pt x="1791929" y="571958"/>
                </a:cubicBezTo>
                <a:cubicBezTo>
                  <a:pt x="1797703" y="586392"/>
                  <a:pt x="1801762" y="601455"/>
                  <a:pt x="1806678" y="616203"/>
                </a:cubicBezTo>
                <a:cubicBezTo>
                  <a:pt x="1809136" y="645700"/>
                  <a:pt x="1810140" y="675354"/>
                  <a:pt x="1814052" y="704693"/>
                </a:cubicBezTo>
                <a:cubicBezTo>
                  <a:pt x="1815079" y="712398"/>
                  <a:pt x="1820700" y="719077"/>
                  <a:pt x="1821426" y="726816"/>
                </a:cubicBezTo>
                <a:cubicBezTo>
                  <a:pt x="1828096" y="797957"/>
                  <a:pt x="1836175" y="940667"/>
                  <a:pt x="1836175" y="940667"/>
                </a:cubicBezTo>
                <a:cubicBezTo>
                  <a:pt x="1811903" y="1037756"/>
                  <a:pt x="1830918" y="1003860"/>
                  <a:pt x="1799304" y="1051280"/>
                </a:cubicBezTo>
                <a:cubicBezTo>
                  <a:pt x="1787191" y="1099729"/>
                  <a:pt x="1799814" y="1063290"/>
                  <a:pt x="1777181" y="1102900"/>
                </a:cubicBezTo>
                <a:cubicBezTo>
                  <a:pt x="1753373" y="1144566"/>
                  <a:pt x="1773970" y="1120860"/>
                  <a:pt x="1747684" y="1147145"/>
                </a:cubicBezTo>
                <a:cubicBezTo>
                  <a:pt x="1742768" y="1156977"/>
                  <a:pt x="1739973" y="1168197"/>
                  <a:pt x="1732936" y="1176642"/>
                </a:cubicBezTo>
                <a:cubicBezTo>
                  <a:pt x="1727262" y="1183451"/>
                  <a:pt x="1715210" y="1183695"/>
                  <a:pt x="1710813" y="1191390"/>
                </a:cubicBezTo>
                <a:cubicBezTo>
                  <a:pt x="1704594" y="1202272"/>
                  <a:pt x="1708625" y="1216851"/>
                  <a:pt x="1703439" y="1228261"/>
                </a:cubicBezTo>
                <a:cubicBezTo>
                  <a:pt x="1696104" y="1244398"/>
                  <a:pt x="1673942" y="1272506"/>
                  <a:pt x="1673942" y="1272506"/>
                </a:cubicBezTo>
                <a:cubicBezTo>
                  <a:pt x="1649621" y="1345470"/>
                  <a:pt x="1668310" y="1322385"/>
                  <a:pt x="1637071" y="1353622"/>
                </a:cubicBezTo>
                <a:cubicBezTo>
                  <a:pt x="1634613" y="1363454"/>
                  <a:pt x="1634229" y="1374054"/>
                  <a:pt x="1629697" y="1383119"/>
                </a:cubicBezTo>
                <a:cubicBezTo>
                  <a:pt x="1621770" y="1398973"/>
                  <a:pt x="1600200" y="1427364"/>
                  <a:pt x="1600200" y="1427364"/>
                </a:cubicBezTo>
                <a:cubicBezTo>
                  <a:pt x="1586097" y="1469674"/>
                  <a:pt x="1602925" y="1430181"/>
                  <a:pt x="1570704" y="1471609"/>
                </a:cubicBezTo>
                <a:cubicBezTo>
                  <a:pt x="1559822" y="1485601"/>
                  <a:pt x="1551039" y="1501106"/>
                  <a:pt x="1541207" y="1515855"/>
                </a:cubicBezTo>
                <a:cubicBezTo>
                  <a:pt x="1537350" y="1521640"/>
                  <a:pt x="1530801" y="1525174"/>
                  <a:pt x="1526458" y="1530603"/>
                </a:cubicBezTo>
                <a:cubicBezTo>
                  <a:pt x="1520921" y="1537524"/>
                  <a:pt x="1517384" y="1545917"/>
                  <a:pt x="1511710" y="1552726"/>
                </a:cubicBezTo>
                <a:cubicBezTo>
                  <a:pt x="1505034" y="1560737"/>
                  <a:pt x="1495990" y="1566616"/>
                  <a:pt x="1489587" y="1574848"/>
                </a:cubicBezTo>
                <a:cubicBezTo>
                  <a:pt x="1478705" y="1588839"/>
                  <a:pt x="1472625" y="1606559"/>
                  <a:pt x="1460091" y="1619093"/>
                </a:cubicBezTo>
                <a:cubicBezTo>
                  <a:pt x="1452717" y="1626467"/>
                  <a:pt x="1443949" y="1632672"/>
                  <a:pt x="1437968" y="1641216"/>
                </a:cubicBezTo>
                <a:cubicBezTo>
                  <a:pt x="1426603" y="1657451"/>
                  <a:pt x="1418303" y="1675629"/>
                  <a:pt x="1408471" y="1692835"/>
                </a:cubicBezTo>
                <a:cubicBezTo>
                  <a:pt x="1406013" y="1702667"/>
                  <a:pt x="1406125" y="1713532"/>
                  <a:pt x="1401097" y="1722332"/>
                </a:cubicBezTo>
                <a:cubicBezTo>
                  <a:pt x="1395923" y="1731387"/>
                  <a:pt x="1381504" y="1734338"/>
                  <a:pt x="1378975" y="1744455"/>
                </a:cubicBezTo>
                <a:cubicBezTo>
                  <a:pt x="1373610" y="1765917"/>
                  <a:pt x="1378975" y="1788700"/>
                  <a:pt x="1378975" y="1810822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3620EBB-5F19-6410-6835-ADBBE1CA0A1D}"/>
              </a:ext>
            </a:extLst>
          </p:cNvPr>
          <p:cNvSpPr/>
          <p:nvPr/>
        </p:nvSpPr>
        <p:spPr>
          <a:xfrm>
            <a:off x="6535438" y="3886200"/>
            <a:ext cx="1595308" cy="1828886"/>
          </a:xfrm>
          <a:custGeom>
            <a:avLst/>
            <a:gdLst>
              <a:gd name="connsiteX0" fmla="*/ 242243 w 1595308"/>
              <a:gd name="connsiteY0" fmla="*/ 0 h 1828886"/>
              <a:gd name="connsiteX1" fmla="*/ 186638 w 1595308"/>
              <a:gd name="connsiteY1" fmla="*/ 105032 h 1828886"/>
              <a:gd name="connsiteX2" fmla="*/ 168103 w 1595308"/>
              <a:gd name="connsiteY2" fmla="*/ 142103 h 1828886"/>
              <a:gd name="connsiteX3" fmla="*/ 143389 w 1595308"/>
              <a:gd name="connsiteY3" fmla="*/ 166816 h 1828886"/>
              <a:gd name="connsiteX4" fmla="*/ 124854 w 1595308"/>
              <a:gd name="connsiteY4" fmla="*/ 210065 h 1828886"/>
              <a:gd name="connsiteX5" fmla="*/ 81605 w 1595308"/>
              <a:gd name="connsiteY5" fmla="*/ 296562 h 1828886"/>
              <a:gd name="connsiteX6" fmla="*/ 75427 w 1595308"/>
              <a:gd name="connsiteY6" fmla="*/ 321276 h 1828886"/>
              <a:gd name="connsiteX7" fmla="*/ 50713 w 1595308"/>
              <a:gd name="connsiteY7" fmla="*/ 395416 h 1828886"/>
              <a:gd name="connsiteX8" fmla="*/ 32178 w 1595308"/>
              <a:gd name="connsiteY8" fmla="*/ 438665 h 1828886"/>
              <a:gd name="connsiteX9" fmla="*/ 7465 w 1595308"/>
              <a:gd name="connsiteY9" fmla="*/ 512805 h 1828886"/>
              <a:gd name="connsiteX10" fmla="*/ 13643 w 1595308"/>
              <a:gd name="connsiteY10" fmla="*/ 716692 h 1828886"/>
              <a:gd name="connsiteX11" fmla="*/ 26000 w 1595308"/>
              <a:gd name="connsiteY11" fmla="*/ 753762 h 1828886"/>
              <a:gd name="connsiteX12" fmla="*/ 69248 w 1595308"/>
              <a:gd name="connsiteY12" fmla="*/ 834081 h 1828886"/>
              <a:gd name="connsiteX13" fmla="*/ 81605 w 1595308"/>
              <a:gd name="connsiteY13" fmla="*/ 895865 h 1828886"/>
              <a:gd name="connsiteX14" fmla="*/ 100140 w 1595308"/>
              <a:gd name="connsiteY14" fmla="*/ 926757 h 1828886"/>
              <a:gd name="connsiteX15" fmla="*/ 106319 w 1595308"/>
              <a:gd name="connsiteY15" fmla="*/ 945292 h 1828886"/>
              <a:gd name="connsiteX16" fmla="*/ 131032 w 1595308"/>
              <a:gd name="connsiteY16" fmla="*/ 976184 h 1828886"/>
              <a:gd name="connsiteX17" fmla="*/ 149567 w 1595308"/>
              <a:gd name="connsiteY17" fmla="*/ 1019432 h 1828886"/>
              <a:gd name="connsiteX18" fmla="*/ 174281 w 1595308"/>
              <a:gd name="connsiteY18" fmla="*/ 1050324 h 1828886"/>
              <a:gd name="connsiteX19" fmla="*/ 198994 w 1595308"/>
              <a:gd name="connsiteY19" fmla="*/ 1105930 h 1828886"/>
              <a:gd name="connsiteX20" fmla="*/ 285492 w 1595308"/>
              <a:gd name="connsiteY20" fmla="*/ 1204784 h 1828886"/>
              <a:gd name="connsiteX21" fmla="*/ 322562 w 1595308"/>
              <a:gd name="connsiteY21" fmla="*/ 1248032 h 1828886"/>
              <a:gd name="connsiteX22" fmla="*/ 359632 w 1595308"/>
              <a:gd name="connsiteY22" fmla="*/ 1272746 h 1828886"/>
              <a:gd name="connsiteX23" fmla="*/ 409059 w 1595308"/>
              <a:gd name="connsiteY23" fmla="*/ 1328351 h 1828886"/>
              <a:gd name="connsiteX24" fmla="*/ 439951 w 1595308"/>
              <a:gd name="connsiteY24" fmla="*/ 1353065 h 1828886"/>
              <a:gd name="connsiteX25" fmla="*/ 514092 w 1595308"/>
              <a:gd name="connsiteY25" fmla="*/ 1396314 h 1828886"/>
              <a:gd name="connsiteX26" fmla="*/ 619124 w 1595308"/>
              <a:gd name="connsiteY26" fmla="*/ 1470454 h 1828886"/>
              <a:gd name="connsiteX27" fmla="*/ 662373 w 1595308"/>
              <a:gd name="connsiteY27" fmla="*/ 1501346 h 1828886"/>
              <a:gd name="connsiteX28" fmla="*/ 705621 w 1595308"/>
              <a:gd name="connsiteY28" fmla="*/ 1519881 h 1828886"/>
              <a:gd name="connsiteX29" fmla="*/ 748870 w 1595308"/>
              <a:gd name="connsiteY29" fmla="*/ 1544595 h 1828886"/>
              <a:gd name="connsiteX30" fmla="*/ 798297 w 1595308"/>
              <a:gd name="connsiteY30" fmla="*/ 1563130 h 1828886"/>
              <a:gd name="connsiteX31" fmla="*/ 835367 w 1595308"/>
              <a:gd name="connsiteY31" fmla="*/ 1581665 h 1828886"/>
              <a:gd name="connsiteX32" fmla="*/ 866259 w 1595308"/>
              <a:gd name="connsiteY32" fmla="*/ 1594022 h 1828886"/>
              <a:gd name="connsiteX33" fmla="*/ 903330 w 1595308"/>
              <a:gd name="connsiteY33" fmla="*/ 1612557 h 1828886"/>
              <a:gd name="connsiteX34" fmla="*/ 934221 w 1595308"/>
              <a:gd name="connsiteY34" fmla="*/ 1624914 h 1828886"/>
              <a:gd name="connsiteX35" fmla="*/ 1002184 w 1595308"/>
              <a:gd name="connsiteY35" fmla="*/ 1655805 h 1828886"/>
              <a:gd name="connsiteX36" fmla="*/ 1125751 w 1595308"/>
              <a:gd name="connsiteY36" fmla="*/ 1692876 h 1828886"/>
              <a:gd name="connsiteX37" fmla="*/ 1162821 w 1595308"/>
              <a:gd name="connsiteY37" fmla="*/ 1705232 h 1828886"/>
              <a:gd name="connsiteX38" fmla="*/ 1199892 w 1595308"/>
              <a:gd name="connsiteY38" fmla="*/ 1723768 h 1828886"/>
              <a:gd name="connsiteX39" fmla="*/ 1243140 w 1595308"/>
              <a:gd name="connsiteY39" fmla="*/ 1729946 h 1828886"/>
              <a:gd name="connsiteX40" fmla="*/ 1354351 w 1595308"/>
              <a:gd name="connsiteY40" fmla="*/ 1760838 h 1828886"/>
              <a:gd name="connsiteX41" fmla="*/ 1391421 w 1595308"/>
              <a:gd name="connsiteY41" fmla="*/ 1773195 h 1828886"/>
              <a:gd name="connsiteX42" fmla="*/ 1447027 w 1595308"/>
              <a:gd name="connsiteY42" fmla="*/ 1785551 h 1828886"/>
              <a:gd name="connsiteX43" fmla="*/ 1496454 w 1595308"/>
              <a:gd name="connsiteY43" fmla="*/ 1810265 h 1828886"/>
              <a:gd name="connsiteX44" fmla="*/ 1564416 w 1595308"/>
              <a:gd name="connsiteY44" fmla="*/ 1822622 h 1828886"/>
              <a:gd name="connsiteX45" fmla="*/ 1595308 w 1595308"/>
              <a:gd name="connsiteY45" fmla="*/ 1828800 h 182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95308" h="1828886">
                <a:moveTo>
                  <a:pt x="242243" y="0"/>
                </a:moveTo>
                <a:cubicBezTo>
                  <a:pt x="209493" y="54583"/>
                  <a:pt x="229076" y="20155"/>
                  <a:pt x="186638" y="105032"/>
                </a:cubicBezTo>
                <a:cubicBezTo>
                  <a:pt x="180460" y="117389"/>
                  <a:pt x="177872" y="132334"/>
                  <a:pt x="168103" y="142103"/>
                </a:cubicBezTo>
                <a:lnTo>
                  <a:pt x="143389" y="166816"/>
                </a:lnTo>
                <a:cubicBezTo>
                  <a:pt x="137211" y="181232"/>
                  <a:pt x="131868" y="196036"/>
                  <a:pt x="124854" y="210065"/>
                </a:cubicBezTo>
                <a:cubicBezTo>
                  <a:pt x="96276" y="267221"/>
                  <a:pt x="102980" y="237779"/>
                  <a:pt x="81605" y="296562"/>
                </a:cubicBezTo>
                <a:cubicBezTo>
                  <a:pt x="78703" y="304542"/>
                  <a:pt x="77960" y="313171"/>
                  <a:pt x="75427" y="321276"/>
                </a:cubicBezTo>
                <a:cubicBezTo>
                  <a:pt x="67657" y="346140"/>
                  <a:pt x="60975" y="371472"/>
                  <a:pt x="50713" y="395416"/>
                </a:cubicBezTo>
                <a:cubicBezTo>
                  <a:pt x="44535" y="409832"/>
                  <a:pt x="37453" y="423894"/>
                  <a:pt x="32178" y="438665"/>
                </a:cubicBezTo>
                <a:cubicBezTo>
                  <a:pt x="-19173" y="582449"/>
                  <a:pt x="51979" y="401517"/>
                  <a:pt x="7465" y="512805"/>
                </a:cubicBezTo>
                <a:cubicBezTo>
                  <a:pt x="-2766" y="604872"/>
                  <a:pt x="-4055" y="583957"/>
                  <a:pt x="13643" y="716692"/>
                </a:cubicBezTo>
                <a:cubicBezTo>
                  <a:pt x="15364" y="729603"/>
                  <a:pt x="21324" y="741605"/>
                  <a:pt x="26000" y="753762"/>
                </a:cubicBezTo>
                <a:cubicBezTo>
                  <a:pt x="44474" y="801795"/>
                  <a:pt x="41431" y="792356"/>
                  <a:pt x="69248" y="834081"/>
                </a:cubicBezTo>
                <a:cubicBezTo>
                  <a:pt x="73367" y="854676"/>
                  <a:pt x="74963" y="875940"/>
                  <a:pt x="81605" y="895865"/>
                </a:cubicBezTo>
                <a:cubicBezTo>
                  <a:pt x="85402" y="907257"/>
                  <a:pt x="94769" y="916016"/>
                  <a:pt x="100140" y="926757"/>
                </a:cubicBezTo>
                <a:cubicBezTo>
                  <a:pt x="103053" y="932582"/>
                  <a:pt x="102867" y="939769"/>
                  <a:pt x="106319" y="945292"/>
                </a:cubicBezTo>
                <a:cubicBezTo>
                  <a:pt x="113308" y="956474"/>
                  <a:pt x="124388" y="964793"/>
                  <a:pt x="131032" y="976184"/>
                </a:cubicBezTo>
                <a:cubicBezTo>
                  <a:pt x="138935" y="989732"/>
                  <a:pt x="141664" y="1005884"/>
                  <a:pt x="149567" y="1019432"/>
                </a:cubicBezTo>
                <a:cubicBezTo>
                  <a:pt x="156212" y="1030823"/>
                  <a:pt x="167738" y="1038874"/>
                  <a:pt x="174281" y="1050324"/>
                </a:cubicBezTo>
                <a:cubicBezTo>
                  <a:pt x="184344" y="1067935"/>
                  <a:pt x="187142" y="1089469"/>
                  <a:pt x="198994" y="1105930"/>
                </a:cubicBezTo>
                <a:cubicBezTo>
                  <a:pt x="224578" y="1141463"/>
                  <a:pt x="256761" y="1171744"/>
                  <a:pt x="285492" y="1204784"/>
                </a:cubicBezTo>
                <a:cubicBezTo>
                  <a:pt x="297951" y="1219112"/>
                  <a:pt x="306764" y="1237500"/>
                  <a:pt x="322562" y="1248032"/>
                </a:cubicBezTo>
                <a:cubicBezTo>
                  <a:pt x="334919" y="1256270"/>
                  <a:pt x="348138" y="1263342"/>
                  <a:pt x="359632" y="1272746"/>
                </a:cubicBezTo>
                <a:cubicBezTo>
                  <a:pt x="430344" y="1330602"/>
                  <a:pt x="358778" y="1278070"/>
                  <a:pt x="409059" y="1328351"/>
                </a:cubicBezTo>
                <a:cubicBezTo>
                  <a:pt x="418384" y="1337676"/>
                  <a:pt x="428880" y="1345901"/>
                  <a:pt x="439951" y="1353065"/>
                </a:cubicBezTo>
                <a:cubicBezTo>
                  <a:pt x="463972" y="1368608"/>
                  <a:pt x="492369" y="1377694"/>
                  <a:pt x="514092" y="1396314"/>
                </a:cubicBezTo>
                <a:cubicBezTo>
                  <a:pt x="589399" y="1460863"/>
                  <a:pt x="523572" y="1408627"/>
                  <a:pt x="619124" y="1470454"/>
                </a:cubicBezTo>
                <a:cubicBezTo>
                  <a:pt x="633998" y="1480078"/>
                  <a:pt x="646991" y="1492556"/>
                  <a:pt x="662373" y="1501346"/>
                </a:cubicBezTo>
                <a:cubicBezTo>
                  <a:pt x="675991" y="1509128"/>
                  <a:pt x="691593" y="1512867"/>
                  <a:pt x="705621" y="1519881"/>
                </a:cubicBezTo>
                <a:cubicBezTo>
                  <a:pt x="720472" y="1527307"/>
                  <a:pt x="733824" y="1537573"/>
                  <a:pt x="748870" y="1544595"/>
                </a:cubicBezTo>
                <a:cubicBezTo>
                  <a:pt x="764815" y="1552036"/>
                  <a:pt x="782124" y="1556199"/>
                  <a:pt x="798297" y="1563130"/>
                </a:cubicBezTo>
                <a:cubicBezTo>
                  <a:pt x="810995" y="1568572"/>
                  <a:pt x="822790" y="1575948"/>
                  <a:pt x="835367" y="1581665"/>
                </a:cubicBezTo>
                <a:cubicBezTo>
                  <a:pt x="845463" y="1586254"/>
                  <a:pt x="856162" y="1589433"/>
                  <a:pt x="866259" y="1594022"/>
                </a:cubicBezTo>
                <a:cubicBezTo>
                  <a:pt x="878836" y="1599739"/>
                  <a:pt x="890753" y="1606840"/>
                  <a:pt x="903330" y="1612557"/>
                </a:cubicBezTo>
                <a:cubicBezTo>
                  <a:pt x="913426" y="1617146"/>
                  <a:pt x="924125" y="1620325"/>
                  <a:pt x="934221" y="1624914"/>
                </a:cubicBezTo>
                <a:cubicBezTo>
                  <a:pt x="977015" y="1644366"/>
                  <a:pt x="961833" y="1641564"/>
                  <a:pt x="1002184" y="1655805"/>
                </a:cubicBezTo>
                <a:cubicBezTo>
                  <a:pt x="1126979" y="1699850"/>
                  <a:pt x="1028532" y="1665100"/>
                  <a:pt x="1125751" y="1692876"/>
                </a:cubicBezTo>
                <a:cubicBezTo>
                  <a:pt x="1138275" y="1696454"/>
                  <a:pt x="1150798" y="1700222"/>
                  <a:pt x="1162821" y="1705232"/>
                </a:cubicBezTo>
                <a:cubicBezTo>
                  <a:pt x="1175574" y="1710546"/>
                  <a:pt x="1186687" y="1719705"/>
                  <a:pt x="1199892" y="1723768"/>
                </a:cubicBezTo>
                <a:cubicBezTo>
                  <a:pt x="1213810" y="1728051"/>
                  <a:pt x="1228724" y="1727887"/>
                  <a:pt x="1243140" y="1729946"/>
                </a:cubicBezTo>
                <a:cubicBezTo>
                  <a:pt x="1323271" y="1764287"/>
                  <a:pt x="1247882" y="1735786"/>
                  <a:pt x="1354351" y="1760838"/>
                </a:cubicBezTo>
                <a:cubicBezTo>
                  <a:pt x="1367030" y="1763821"/>
                  <a:pt x="1378836" y="1769839"/>
                  <a:pt x="1391421" y="1773195"/>
                </a:cubicBezTo>
                <a:cubicBezTo>
                  <a:pt x="1409767" y="1778087"/>
                  <a:pt x="1428492" y="1781432"/>
                  <a:pt x="1447027" y="1785551"/>
                </a:cubicBezTo>
                <a:cubicBezTo>
                  <a:pt x="1463503" y="1793789"/>
                  <a:pt x="1479261" y="1803652"/>
                  <a:pt x="1496454" y="1810265"/>
                </a:cubicBezTo>
                <a:cubicBezTo>
                  <a:pt x="1504139" y="1813221"/>
                  <a:pt x="1559325" y="1821491"/>
                  <a:pt x="1564416" y="1822622"/>
                </a:cubicBezTo>
                <a:cubicBezTo>
                  <a:pt x="1598077" y="1830102"/>
                  <a:pt x="1569343" y="1828800"/>
                  <a:pt x="1595308" y="18288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373C1A1-F0D7-6E28-4D06-702EF6086EA5}"/>
              </a:ext>
            </a:extLst>
          </p:cNvPr>
          <p:cNvSpPr/>
          <p:nvPr/>
        </p:nvSpPr>
        <p:spPr>
          <a:xfrm>
            <a:off x="9008076" y="4244546"/>
            <a:ext cx="1760838" cy="1007076"/>
          </a:xfrm>
          <a:custGeom>
            <a:avLst/>
            <a:gdLst>
              <a:gd name="connsiteX0" fmla="*/ 80319 w 1760838"/>
              <a:gd name="connsiteY0" fmla="*/ 0 h 1007076"/>
              <a:gd name="connsiteX1" fmla="*/ 30892 w 1760838"/>
              <a:gd name="connsiteY1" fmla="*/ 92676 h 1007076"/>
              <a:gd name="connsiteX2" fmla="*/ 18535 w 1760838"/>
              <a:gd name="connsiteY2" fmla="*/ 117389 h 1007076"/>
              <a:gd name="connsiteX3" fmla="*/ 0 w 1760838"/>
              <a:gd name="connsiteY3" fmla="*/ 166816 h 1007076"/>
              <a:gd name="connsiteX4" fmla="*/ 6178 w 1760838"/>
              <a:gd name="connsiteY4" fmla="*/ 290384 h 1007076"/>
              <a:gd name="connsiteX5" fmla="*/ 18535 w 1760838"/>
              <a:gd name="connsiteY5" fmla="*/ 308919 h 1007076"/>
              <a:gd name="connsiteX6" fmla="*/ 98854 w 1760838"/>
              <a:gd name="connsiteY6" fmla="*/ 438665 h 1007076"/>
              <a:gd name="connsiteX7" fmla="*/ 142102 w 1760838"/>
              <a:gd name="connsiteY7" fmla="*/ 481913 h 1007076"/>
              <a:gd name="connsiteX8" fmla="*/ 185351 w 1760838"/>
              <a:gd name="connsiteY8" fmla="*/ 537519 h 1007076"/>
              <a:gd name="connsiteX9" fmla="*/ 234778 w 1760838"/>
              <a:gd name="connsiteY9" fmla="*/ 586946 h 1007076"/>
              <a:gd name="connsiteX10" fmla="*/ 370702 w 1760838"/>
              <a:gd name="connsiteY10" fmla="*/ 704335 h 1007076"/>
              <a:gd name="connsiteX11" fmla="*/ 420129 w 1760838"/>
              <a:gd name="connsiteY11" fmla="*/ 735227 h 1007076"/>
              <a:gd name="connsiteX12" fmla="*/ 481913 w 1760838"/>
              <a:gd name="connsiteY12" fmla="*/ 753762 h 1007076"/>
              <a:gd name="connsiteX13" fmla="*/ 556054 w 1760838"/>
              <a:gd name="connsiteY13" fmla="*/ 778476 h 1007076"/>
              <a:gd name="connsiteX14" fmla="*/ 654908 w 1760838"/>
              <a:gd name="connsiteY14" fmla="*/ 803189 h 1007076"/>
              <a:gd name="connsiteX15" fmla="*/ 710513 w 1760838"/>
              <a:gd name="connsiteY15" fmla="*/ 827903 h 1007076"/>
              <a:gd name="connsiteX16" fmla="*/ 766119 w 1760838"/>
              <a:gd name="connsiteY16" fmla="*/ 834081 h 1007076"/>
              <a:gd name="connsiteX17" fmla="*/ 809367 w 1760838"/>
              <a:gd name="connsiteY17" fmla="*/ 840259 h 1007076"/>
              <a:gd name="connsiteX18" fmla="*/ 932935 w 1760838"/>
              <a:gd name="connsiteY18" fmla="*/ 858795 h 1007076"/>
              <a:gd name="connsiteX19" fmla="*/ 970005 w 1760838"/>
              <a:gd name="connsiteY19" fmla="*/ 877330 h 1007076"/>
              <a:gd name="connsiteX20" fmla="*/ 994719 w 1760838"/>
              <a:gd name="connsiteY20" fmla="*/ 895865 h 1007076"/>
              <a:gd name="connsiteX21" fmla="*/ 1068859 w 1760838"/>
              <a:gd name="connsiteY21" fmla="*/ 920578 h 1007076"/>
              <a:gd name="connsiteX22" fmla="*/ 1155356 w 1760838"/>
              <a:gd name="connsiteY22" fmla="*/ 926757 h 1007076"/>
              <a:gd name="connsiteX23" fmla="*/ 1260389 w 1760838"/>
              <a:gd name="connsiteY23" fmla="*/ 951470 h 1007076"/>
              <a:gd name="connsiteX24" fmla="*/ 1334529 w 1760838"/>
              <a:gd name="connsiteY24" fmla="*/ 970005 h 1007076"/>
              <a:gd name="connsiteX25" fmla="*/ 1501346 w 1760838"/>
              <a:gd name="connsiteY25" fmla="*/ 976184 h 1007076"/>
              <a:gd name="connsiteX26" fmla="*/ 1612556 w 1760838"/>
              <a:gd name="connsiteY26" fmla="*/ 982362 h 1007076"/>
              <a:gd name="connsiteX27" fmla="*/ 1760838 w 1760838"/>
              <a:gd name="connsiteY27" fmla="*/ 1007076 h 100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0838" h="1007076">
                <a:moveTo>
                  <a:pt x="80319" y="0"/>
                </a:moveTo>
                <a:cubicBezTo>
                  <a:pt x="49934" y="50640"/>
                  <a:pt x="67158" y="20143"/>
                  <a:pt x="30892" y="92676"/>
                </a:cubicBezTo>
                <a:cubicBezTo>
                  <a:pt x="26773" y="100914"/>
                  <a:pt x="21448" y="108652"/>
                  <a:pt x="18535" y="117389"/>
                </a:cubicBezTo>
                <a:cubicBezTo>
                  <a:pt x="8849" y="146445"/>
                  <a:pt x="14775" y="129877"/>
                  <a:pt x="0" y="166816"/>
                </a:cubicBezTo>
                <a:cubicBezTo>
                  <a:pt x="2059" y="208005"/>
                  <a:pt x="844" y="249490"/>
                  <a:pt x="6178" y="290384"/>
                </a:cubicBezTo>
                <a:cubicBezTo>
                  <a:pt x="7138" y="297747"/>
                  <a:pt x="14895" y="302447"/>
                  <a:pt x="18535" y="308919"/>
                </a:cubicBezTo>
                <a:cubicBezTo>
                  <a:pt x="54800" y="373390"/>
                  <a:pt x="54881" y="387927"/>
                  <a:pt x="98854" y="438665"/>
                </a:cubicBezTo>
                <a:cubicBezTo>
                  <a:pt x="112206" y="454071"/>
                  <a:pt x="128677" y="466570"/>
                  <a:pt x="142102" y="481913"/>
                </a:cubicBezTo>
                <a:cubicBezTo>
                  <a:pt x="157565" y="499585"/>
                  <a:pt x="169815" y="519912"/>
                  <a:pt x="185351" y="537519"/>
                </a:cubicBezTo>
                <a:cubicBezTo>
                  <a:pt x="200767" y="554990"/>
                  <a:pt x="218880" y="569912"/>
                  <a:pt x="234778" y="586946"/>
                </a:cubicBezTo>
                <a:cubicBezTo>
                  <a:pt x="297562" y="654215"/>
                  <a:pt x="259025" y="634536"/>
                  <a:pt x="370702" y="704335"/>
                </a:cubicBezTo>
                <a:cubicBezTo>
                  <a:pt x="387178" y="714632"/>
                  <a:pt x="402375" y="727336"/>
                  <a:pt x="420129" y="735227"/>
                </a:cubicBezTo>
                <a:cubicBezTo>
                  <a:pt x="439777" y="743960"/>
                  <a:pt x="461424" y="747243"/>
                  <a:pt x="481913" y="753762"/>
                </a:cubicBezTo>
                <a:cubicBezTo>
                  <a:pt x="506737" y="761661"/>
                  <a:pt x="531006" y="771319"/>
                  <a:pt x="556054" y="778476"/>
                </a:cubicBezTo>
                <a:cubicBezTo>
                  <a:pt x="588713" y="787807"/>
                  <a:pt x="623870" y="789394"/>
                  <a:pt x="654908" y="803189"/>
                </a:cubicBezTo>
                <a:cubicBezTo>
                  <a:pt x="673443" y="811427"/>
                  <a:pt x="690970" y="822474"/>
                  <a:pt x="710513" y="827903"/>
                </a:cubicBezTo>
                <a:cubicBezTo>
                  <a:pt x="728482" y="832894"/>
                  <a:pt x="747614" y="831768"/>
                  <a:pt x="766119" y="834081"/>
                </a:cubicBezTo>
                <a:cubicBezTo>
                  <a:pt x="780569" y="835887"/>
                  <a:pt x="795026" y="837728"/>
                  <a:pt x="809367" y="840259"/>
                </a:cubicBezTo>
                <a:cubicBezTo>
                  <a:pt x="916709" y="859202"/>
                  <a:pt x="825357" y="848036"/>
                  <a:pt x="932935" y="858795"/>
                </a:cubicBezTo>
                <a:cubicBezTo>
                  <a:pt x="945292" y="864973"/>
                  <a:pt x="958159" y="870222"/>
                  <a:pt x="970005" y="877330"/>
                </a:cubicBezTo>
                <a:cubicBezTo>
                  <a:pt x="978835" y="882628"/>
                  <a:pt x="985717" y="890864"/>
                  <a:pt x="994719" y="895865"/>
                </a:cubicBezTo>
                <a:cubicBezTo>
                  <a:pt x="1008840" y="903710"/>
                  <a:pt x="1056438" y="918804"/>
                  <a:pt x="1068859" y="920578"/>
                </a:cubicBezTo>
                <a:cubicBezTo>
                  <a:pt x="1097474" y="924666"/>
                  <a:pt x="1126524" y="924697"/>
                  <a:pt x="1155356" y="926757"/>
                </a:cubicBezTo>
                <a:cubicBezTo>
                  <a:pt x="1244288" y="952164"/>
                  <a:pt x="1148199" y="925972"/>
                  <a:pt x="1260389" y="951470"/>
                </a:cubicBezTo>
                <a:cubicBezTo>
                  <a:pt x="1285229" y="957116"/>
                  <a:pt x="1309188" y="967406"/>
                  <a:pt x="1334529" y="970005"/>
                </a:cubicBezTo>
                <a:cubicBezTo>
                  <a:pt x="1389882" y="975682"/>
                  <a:pt x="1445757" y="973713"/>
                  <a:pt x="1501346" y="976184"/>
                </a:cubicBezTo>
                <a:cubicBezTo>
                  <a:pt x="1538437" y="977833"/>
                  <a:pt x="1575486" y="980303"/>
                  <a:pt x="1612556" y="982362"/>
                </a:cubicBezTo>
                <a:cubicBezTo>
                  <a:pt x="1660065" y="992542"/>
                  <a:pt x="1711288" y="1007076"/>
                  <a:pt x="1760838" y="1007076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ACEA9F-DEA2-9820-3430-BFB78015169C}"/>
              </a:ext>
            </a:extLst>
          </p:cNvPr>
          <p:cNvSpPr txBox="1"/>
          <p:nvPr/>
        </p:nvSpPr>
        <p:spPr>
          <a:xfrm>
            <a:off x="5103087" y="1591470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3</a:t>
            </a:r>
            <a:endParaRPr lang="en-AU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65FD9B-3251-647E-075E-136721DB9FE8}"/>
              </a:ext>
            </a:extLst>
          </p:cNvPr>
          <p:cNvSpPr txBox="1"/>
          <p:nvPr/>
        </p:nvSpPr>
        <p:spPr>
          <a:xfrm>
            <a:off x="9008076" y="611747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3</a:t>
            </a:r>
            <a:endParaRPr lang="en-AU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2D7BCA-9282-BEF8-9ADE-EB05520219C7}"/>
              </a:ext>
            </a:extLst>
          </p:cNvPr>
          <p:cNvSpPr txBox="1"/>
          <p:nvPr/>
        </p:nvSpPr>
        <p:spPr>
          <a:xfrm>
            <a:off x="7332349" y="710896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5</a:t>
            </a:r>
            <a:endParaRPr lang="en-AU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3BB48F-FC63-47FA-7804-8F5D1DE7182D}"/>
              </a:ext>
            </a:extLst>
          </p:cNvPr>
          <p:cNvSpPr txBox="1"/>
          <p:nvPr/>
        </p:nvSpPr>
        <p:spPr>
          <a:xfrm>
            <a:off x="5519402" y="2283753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055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6C8D7D1-DCA8-40B0-A7B5-57B3F87DD938}"/>
              </a:ext>
            </a:extLst>
          </p:cNvPr>
          <p:cNvSpPr txBox="1"/>
          <p:nvPr/>
        </p:nvSpPr>
        <p:spPr>
          <a:xfrm>
            <a:off x="313267" y="68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8BA72-B52E-4BFD-BAED-BADA86B1C0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784391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C6A8E-820C-4C9D-AA6A-24173CC15CAB}"/>
              </a:ext>
            </a:extLst>
          </p:cNvPr>
          <p:cNvGrpSpPr/>
          <p:nvPr/>
        </p:nvGrpSpPr>
        <p:grpSpPr>
          <a:xfrm>
            <a:off x="885268" y="962845"/>
            <a:ext cx="442061" cy="514729"/>
            <a:chOff x="885268" y="962845"/>
            <a:chExt cx="442061" cy="5147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B0BB77-BFB0-411A-BD3D-CB476ED65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4FC4A7-9CB5-4DBD-9BEE-91083D4697D8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27163-FC4B-4C88-8723-77DDA347AEFA}"/>
              </a:ext>
            </a:extLst>
          </p:cNvPr>
          <p:cNvGrpSpPr/>
          <p:nvPr/>
        </p:nvGrpSpPr>
        <p:grpSpPr>
          <a:xfrm rot="11244450">
            <a:off x="3124130" y="4456942"/>
            <a:ext cx="320949" cy="514729"/>
            <a:chOff x="1899748" y="448116"/>
            <a:chExt cx="320949" cy="51472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EC56FC-CFA0-42F9-9822-EB0E98791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2EC137-0AA5-4DC5-B4B9-47C62D568E89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0BFE64B-7C41-4938-BE86-63FC6068C72D}"/>
              </a:ext>
            </a:extLst>
          </p:cNvPr>
          <p:cNvGrpSpPr/>
          <p:nvPr/>
        </p:nvGrpSpPr>
        <p:grpSpPr>
          <a:xfrm>
            <a:off x="2587088" y="455471"/>
            <a:ext cx="437661" cy="514729"/>
            <a:chOff x="2587088" y="455471"/>
            <a:chExt cx="437661" cy="5147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552680C-0A3A-4659-8A44-0F560954BC56}"/>
                </a:ext>
              </a:extLst>
            </p:cNvPr>
            <p:cNvGrpSpPr/>
            <p:nvPr/>
          </p:nvGrpSpPr>
          <p:grpSpPr>
            <a:xfrm rot="21102246">
              <a:off x="2587088" y="455471"/>
              <a:ext cx="320949" cy="514729"/>
              <a:chOff x="1899748" y="448116"/>
              <a:chExt cx="320949" cy="51472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67D696-DA77-4F9B-B486-8B397E84F2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0861" y="448116"/>
                <a:ext cx="199836" cy="514729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12045A3-BEFC-4A12-8569-973F2E8D2A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9748" y="643439"/>
                <a:ext cx="202864" cy="102945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0A0DBA-96E5-46F5-8AD2-821517BBB82C}"/>
                </a:ext>
              </a:extLst>
            </p:cNvPr>
            <p:cNvSpPr/>
            <p:nvPr/>
          </p:nvSpPr>
          <p:spPr>
            <a:xfrm>
              <a:off x="2804902" y="545007"/>
              <a:ext cx="219847" cy="211947"/>
            </a:xfrm>
            <a:custGeom>
              <a:avLst/>
              <a:gdLst>
                <a:gd name="connsiteX0" fmla="*/ 0 w 219847"/>
                <a:gd name="connsiteY0" fmla="*/ 187724 h 211947"/>
                <a:gd name="connsiteX1" fmla="*/ 30278 w 219847"/>
                <a:gd name="connsiteY1" fmla="*/ 199835 h 211947"/>
                <a:gd name="connsiteX2" fmla="*/ 66612 w 219847"/>
                <a:gd name="connsiteY2" fmla="*/ 211947 h 211947"/>
                <a:gd name="connsiteX3" fmla="*/ 218003 w 219847"/>
                <a:gd name="connsiteY3" fmla="*/ 205891 h 211947"/>
                <a:gd name="connsiteX4" fmla="*/ 211947 w 219847"/>
                <a:gd name="connsiteY4" fmla="*/ 187724 h 211947"/>
                <a:gd name="connsiteX5" fmla="*/ 205892 w 219847"/>
                <a:gd name="connsiteY5" fmla="*/ 66612 h 211947"/>
                <a:gd name="connsiteX6" fmla="*/ 199836 w 219847"/>
                <a:gd name="connsiteY6" fmla="*/ 48445 h 211947"/>
                <a:gd name="connsiteX7" fmla="*/ 139280 w 219847"/>
                <a:gd name="connsiteY7" fmla="*/ 30278 h 211947"/>
                <a:gd name="connsiteX8" fmla="*/ 121113 w 219847"/>
                <a:gd name="connsiteY8" fmla="*/ 24222 h 211947"/>
                <a:gd name="connsiteX9" fmla="*/ 84779 w 219847"/>
                <a:gd name="connsiteY9" fmla="*/ 0 h 211947"/>
                <a:gd name="connsiteX10" fmla="*/ 48445 w 219847"/>
                <a:gd name="connsiteY10" fmla="*/ 0 h 21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847" h="211947">
                  <a:moveTo>
                    <a:pt x="0" y="187724"/>
                  </a:moveTo>
                  <a:cubicBezTo>
                    <a:pt x="10093" y="191761"/>
                    <a:pt x="20062" y="196120"/>
                    <a:pt x="30278" y="199835"/>
                  </a:cubicBezTo>
                  <a:cubicBezTo>
                    <a:pt x="42276" y="204198"/>
                    <a:pt x="66612" y="211947"/>
                    <a:pt x="66612" y="211947"/>
                  </a:cubicBezTo>
                  <a:cubicBezTo>
                    <a:pt x="117076" y="209928"/>
                    <a:pt x="168186" y="214194"/>
                    <a:pt x="218003" y="205891"/>
                  </a:cubicBezTo>
                  <a:cubicBezTo>
                    <a:pt x="224299" y="204842"/>
                    <a:pt x="212500" y="194083"/>
                    <a:pt x="211947" y="187724"/>
                  </a:cubicBezTo>
                  <a:cubicBezTo>
                    <a:pt x="208445" y="147455"/>
                    <a:pt x="209394" y="106881"/>
                    <a:pt x="205892" y="66612"/>
                  </a:cubicBezTo>
                  <a:cubicBezTo>
                    <a:pt x="205339" y="60253"/>
                    <a:pt x="205030" y="52155"/>
                    <a:pt x="199836" y="48445"/>
                  </a:cubicBezTo>
                  <a:cubicBezTo>
                    <a:pt x="190238" y="41589"/>
                    <a:pt x="153312" y="34287"/>
                    <a:pt x="139280" y="30278"/>
                  </a:cubicBezTo>
                  <a:cubicBezTo>
                    <a:pt x="133142" y="28524"/>
                    <a:pt x="126693" y="27322"/>
                    <a:pt x="121113" y="24222"/>
                  </a:cubicBezTo>
                  <a:cubicBezTo>
                    <a:pt x="108389" y="17153"/>
                    <a:pt x="99335" y="0"/>
                    <a:pt x="84779" y="0"/>
                  </a:cubicBezTo>
                  <a:lnTo>
                    <a:pt x="48445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CBCEDD-B5FB-4A80-98AF-98C1C1BA5192}"/>
              </a:ext>
            </a:extLst>
          </p:cNvPr>
          <p:cNvGrpSpPr/>
          <p:nvPr/>
        </p:nvGrpSpPr>
        <p:grpSpPr>
          <a:xfrm>
            <a:off x="2277937" y="1318497"/>
            <a:ext cx="237754" cy="592602"/>
            <a:chOff x="2277937" y="1318497"/>
            <a:chExt cx="237754" cy="5926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1DB8F9-1D4A-489F-8F88-B73B7F8BF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273CC5-AA12-43E5-95E7-1B276F5149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86BAB0-11C5-410A-940D-781ED4D730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5C0623-5201-457A-BA57-4ECCEFC9514F}"/>
              </a:ext>
            </a:extLst>
          </p:cNvPr>
          <p:cNvGrpSpPr/>
          <p:nvPr/>
        </p:nvGrpSpPr>
        <p:grpSpPr>
          <a:xfrm rot="234600">
            <a:off x="2695818" y="4203918"/>
            <a:ext cx="237754" cy="592602"/>
            <a:chOff x="2277937" y="1318497"/>
            <a:chExt cx="237754" cy="59260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F96FBB-E40C-45D0-83B9-A5B577820B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6E7080-A8F1-420E-B343-350BFE9E9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889E14-EAD3-4147-9E84-B27B9DC668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1AC764-24AE-44BC-8346-7E5DD1641D2A}"/>
              </a:ext>
            </a:extLst>
          </p:cNvPr>
          <p:cNvGrpSpPr/>
          <p:nvPr/>
        </p:nvGrpSpPr>
        <p:grpSpPr>
          <a:xfrm rot="10529499">
            <a:off x="1923355" y="1922915"/>
            <a:ext cx="320949" cy="514729"/>
            <a:chOff x="1899748" y="448116"/>
            <a:chExt cx="320949" cy="51472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4113DF-F305-4600-BBA0-678654A3C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1B18F3-2567-4CF6-8D06-C7C2BD6527DE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6CCCA9-957A-4FF7-837F-6730429834E0}"/>
              </a:ext>
            </a:extLst>
          </p:cNvPr>
          <p:cNvGrpSpPr/>
          <p:nvPr/>
        </p:nvGrpSpPr>
        <p:grpSpPr>
          <a:xfrm rot="588900">
            <a:off x="2273318" y="3132699"/>
            <a:ext cx="237754" cy="592602"/>
            <a:chOff x="2277937" y="1318497"/>
            <a:chExt cx="237754" cy="59260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37263-F69D-4F62-8D01-309B06A12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74" y="1338773"/>
              <a:ext cx="104280" cy="54452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4C457B-6B15-43ED-8DB9-DE3BA668FE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1888" y="1318497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C1D1DD-BC97-44FD-97D0-9D657A623C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937" y="1855503"/>
              <a:ext cx="143803" cy="55596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D251D62-3D35-4CC5-9D1A-5E5842FDEE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91" y="3812549"/>
            <a:ext cx="1426691" cy="79983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0D4232F-5EF1-483A-858D-AEDE6D744E2D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578082" y="4212468"/>
            <a:ext cx="814113" cy="51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6E948-457C-43F1-BDFC-A3E458924E43}"/>
              </a:ext>
            </a:extLst>
          </p:cNvPr>
          <p:cNvSpPr/>
          <p:nvPr/>
        </p:nvSpPr>
        <p:spPr>
          <a:xfrm>
            <a:off x="405581" y="1106129"/>
            <a:ext cx="2322871" cy="656307"/>
          </a:xfrm>
          <a:custGeom>
            <a:avLst/>
            <a:gdLst>
              <a:gd name="connsiteX0" fmla="*/ 0 w 2322871"/>
              <a:gd name="connsiteY0" fmla="*/ 0 h 656307"/>
              <a:gd name="connsiteX1" fmla="*/ 36871 w 2322871"/>
              <a:gd name="connsiteY1" fmla="*/ 29497 h 656307"/>
              <a:gd name="connsiteX2" fmla="*/ 95864 w 2322871"/>
              <a:gd name="connsiteY2" fmla="*/ 66368 h 656307"/>
              <a:gd name="connsiteX3" fmla="*/ 169606 w 2322871"/>
              <a:gd name="connsiteY3" fmla="*/ 103239 h 656307"/>
              <a:gd name="connsiteX4" fmla="*/ 265471 w 2322871"/>
              <a:gd name="connsiteY4" fmla="*/ 154858 h 656307"/>
              <a:gd name="connsiteX5" fmla="*/ 302342 w 2322871"/>
              <a:gd name="connsiteY5" fmla="*/ 176981 h 656307"/>
              <a:gd name="connsiteX6" fmla="*/ 390832 w 2322871"/>
              <a:gd name="connsiteY6" fmla="*/ 221226 h 656307"/>
              <a:gd name="connsiteX7" fmla="*/ 457200 w 2322871"/>
              <a:gd name="connsiteY7" fmla="*/ 265471 h 656307"/>
              <a:gd name="connsiteX8" fmla="*/ 567813 w 2322871"/>
              <a:gd name="connsiteY8" fmla="*/ 309716 h 656307"/>
              <a:gd name="connsiteX9" fmla="*/ 589935 w 2322871"/>
              <a:gd name="connsiteY9" fmla="*/ 324465 h 656307"/>
              <a:gd name="connsiteX10" fmla="*/ 825909 w 2322871"/>
              <a:gd name="connsiteY10" fmla="*/ 383458 h 656307"/>
              <a:gd name="connsiteX11" fmla="*/ 936522 w 2322871"/>
              <a:gd name="connsiteY11" fmla="*/ 412955 h 656307"/>
              <a:gd name="connsiteX12" fmla="*/ 1143000 w 2322871"/>
              <a:gd name="connsiteY12" fmla="*/ 442452 h 656307"/>
              <a:gd name="connsiteX13" fmla="*/ 1408471 w 2322871"/>
              <a:gd name="connsiteY13" fmla="*/ 516194 h 656307"/>
              <a:gd name="connsiteX14" fmla="*/ 1681316 w 2322871"/>
              <a:gd name="connsiteY14" fmla="*/ 560439 h 656307"/>
              <a:gd name="connsiteX15" fmla="*/ 1821425 w 2322871"/>
              <a:gd name="connsiteY15" fmla="*/ 589936 h 656307"/>
              <a:gd name="connsiteX16" fmla="*/ 1961535 w 2322871"/>
              <a:gd name="connsiteY16" fmla="*/ 612058 h 656307"/>
              <a:gd name="connsiteX17" fmla="*/ 2013154 w 2322871"/>
              <a:gd name="connsiteY17" fmla="*/ 626806 h 656307"/>
              <a:gd name="connsiteX18" fmla="*/ 2322871 w 2322871"/>
              <a:gd name="connsiteY18" fmla="*/ 656303 h 65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22871" h="656307">
                <a:moveTo>
                  <a:pt x="0" y="0"/>
                </a:moveTo>
                <a:cubicBezTo>
                  <a:pt x="12290" y="9832"/>
                  <a:pt x="23930" y="20538"/>
                  <a:pt x="36871" y="29497"/>
                </a:cubicBezTo>
                <a:cubicBezTo>
                  <a:pt x="55937" y="42697"/>
                  <a:pt x="75593" y="55106"/>
                  <a:pt x="95864" y="66368"/>
                </a:cubicBezTo>
                <a:cubicBezTo>
                  <a:pt x="119888" y="79714"/>
                  <a:pt x="146739" y="87995"/>
                  <a:pt x="169606" y="103239"/>
                </a:cubicBezTo>
                <a:cubicBezTo>
                  <a:pt x="221183" y="137622"/>
                  <a:pt x="163377" y="100408"/>
                  <a:pt x="265471" y="154858"/>
                </a:cubicBezTo>
                <a:cubicBezTo>
                  <a:pt x="278118" y="161603"/>
                  <a:pt x="289675" y="170275"/>
                  <a:pt x="302342" y="176981"/>
                </a:cubicBezTo>
                <a:cubicBezTo>
                  <a:pt x="331488" y="192411"/>
                  <a:pt x="362199" y="204864"/>
                  <a:pt x="390832" y="221226"/>
                </a:cubicBezTo>
                <a:cubicBezTo>
                  <a:pt x="413917" y="234417"/>
                  <a:pt x="433958" y="252559"/>
                  <a:pt x="457200" y="265471"/>
                </a:cubicBezTo>
                <a:cubicBezTo>
                  <a:pt x="497492" y="287856"/>
                  <a:pt x="526468" y="295935"/>
                  <a:pt x="567813" y="309716"/>
                </a:cubicBezTo>
                <a:cubicBezTo>
                  <a:pt x="575187" y="314632"/>
                  <a:pt x="582008" y="320501"/>
                  <a:pt x="589935" y="324465"/>
                </a:cubicBezTo>
                <a:cubicBezTo>
                  <a:pt x="655489" y="357243"/>
                  <a:pt x="790775" y="373420"/>
                  <a:pt x="825909" y="383458"/>
                </a:cubicBezTo>
                <a:cubicBezTo>
                  <a:pt x="849821" y="390290"/>
                  <a:pt x="913628" y="409139"/>
                  <a:pt x="936522" y="412955"/>
                </a:cubicBezTo>
                <a:cubicBezTo>
                  <a:pt x="1005101" y="424385"/>
                  <a:pt x="1075081" y="427595"/>
                  <a:pt x="1143000" y="442452"/>
                </a:cubicBezTo>
                <a:cubicBezTo>
                  <a:pt x="1232719" y="462078"/>
                  <a:pt x="1318760" y="496531"/>
                  <a:pt x="1408471" y="516194"/>
                </a:cubicBezTo>
                <a:cubicBezTo>
                  <a:pt x="1498471" y="535920"/>
                  <a:pt x="1590614" y="544242"/>
                  <a:pt x="1681316" y="560439"/>
                </a:cubicBezTo>
                <a:cubicBezTo>
                  <a:pt x="1728300" y="568829"/>
                  <a:pt x="1774625" y="580576"/>
                  <a:pt x="1821425" y="589936"/>
                </a:cubicBezTo>
                <a:cubicBezTo>
                  <a:pt x="1897641" y="605179"/>
                  <a:pt x="1892866" y="603475"/>
                  <a:pt x="1961535" y="612058"/>
                </a:cubicBezTo>
                <a:cubicBezTo>
                  <a:pt x="1978741" y="616974"/>
                  <a:pt x="1995416" y="624441"/>
                  <a:pt x="2013154" y="626806"/>
                </a:cubicBezTo>
                <a:cubicBezTo>
                  <a:pt x="2242102" y="657332"/>
                  <a:pt x="2205842" y="656303"/>
                  <a:pt x="2322871" y="6563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24D0CE-D66F-4F08-B7D1-8E3D35517FD5}"/>
              </a:ext>
            </a:extLst>
          </p:cNvPr>
          <p:cNvSpPr/>
          <p:nvPr/>
        </p:nvSpPr>
        <p:spPr>
          <a:xfrm>
            <a:off x="5501148" y="1836174"/>
            <a:ext cx="1747684" cy="1393723"/>
          </a:xfrm>
          <a:custGeom>
            <a:avLst/>
            <a:gdLst>
              <a:gd name="connsiteX0" fmla="*/ 0 w 1747684"/>
              <a:gd name="connsiteY0" fmla="*/ 29497 h 1393723"/>
              <a:gd name="connsiteX1" fmla="*/ 110613 w 1747684"/>
              <a:gd name="connsiteY1" fmla="*/ 22123 h 1393723"/>
              <a:gd name="connsiteX2" fmla="*/ 235975 w 1747684"/>
              <a:gd name="connsiteY2" fmla="*/ 0 h 1393723"/>
              <a:gd name="connsiteX3" fmla="*/ 405581 w 1747684"/>
              <a:gd name="connsiteY3" fmla="*/ 0 h 1393723"/>
              <a:gd name="connsiteX4" fmla="*/ 471949 w 1747684"/>
              <a:gd name="connsiteY4" fmla="*/ 7374 h 1393723"/>
              <a:gd name="connsiteX5" fmla="*/ 560439 w 1747684"/>
              <a:gd name="connsiteY5" fmla="*/ 14749 h 1393723"/>
              <a:gd name="connsiteX6" fmla="*/ 936523 w 1747684"/>
              <a:gd name="connsiteY6" fmla="*/ 14749 h 1393723"/>
              <a:gd name="connsiteX7" fmla="*/ 958646 w 1747684"/>
              <a:gd name="connsiteY7" fmla="*/ 22123 h 1393723"/>
              <a:gd name="connsiteX8" fmla="*/ 1076633 w 1747684"/>
              <a:gd name="connsiteY8" fmla="*/ 29497 h 1393723"/>
              <a:gd name="connsiteX9" fmla="*/ 1216742 w 1747684"/>
              <a:gd name="connsiteY9" fmla="*/ 51620 h 1393723"/>
              <a:gd name="connsiteX10" fmla="*/ 1246239 w 1747684"/>
              <a:gd name="connsiteY10" fmla="*/ 58994 h 1393723"/>
              <a:gd name="connsiteX11" fmla="*/ 1290484 w 1747684"/>
              <a:gd name="connsiteY11" fmla="*/ 73742 h 1393723"/>
              <a:gd name="connsiteX12" fmla="*/ 1312607 w 1747684"/>
              <a:gd name="connsiteY12" fmla="*/ 81116 h 1393723"/>
              <a:gd name="connsiteX13" fmla="*/ 1334729 w 1747684"/>
              <a:gd name="connsiteY13" fmla="*/ 88491 h 1393723"/>
              <a:gd name="connsiteX14" fmla="*/ 1356852 w 1747684"/>
              <a:gd name="connsiteY14" fmla="*/ 95865 h 1393723"/>
              <a:gd name="connsiteX15" fmla="*/ 1378975 w 1747684"/>
              <a:gd name="connsiteY15" fmla="*/ 117987 h 1393723"/>
              <a:gd name="connsiteX16" fmla="*/ 1401097 w 1747684"/>
              <a:gd name="connsiteY16" fmla="*/ 125361 h 1393723"/>
              <a:gd name="connsiteX17" fmla="*/ 1445342 w 1747684"/>
              <a:gd name="connsiteY17" fmla="*/ 154858 h 1393723"/>
              <a:gd name="connsiteX18" fmla="*/ 1445342 w 1747684"/>
              <a:gd name="connsiteY18" fmla="*/ 154858 h 1393723"/>
              <a:gd name="connsiteX19" fmla="*/ 1482213 w 1747684"/>
              <a:gd name="connsiteY19" fmla="*/ 184355 h 1393723"/>
              <a:gd name="connsiteX20" fmla="*/ 1519084 w 1747684"/>
              <a:gd name="connsiteY20" fmla="*/ 221226 h 1393723"/>
              <a:gd name="connsiteX21" fmla="*/ 1533833 w 1747684"/>
              <a:gd name="connsiteY21" fmla="*/ 235974 h 1393723"/>
              <a:gd name="connsiteX22" fmla="*/ 1578078 w 1747684"/>
              <a:gd name="connsiteY22" fmla="*/ 265471 h 1393723"/>
              <a:gd name="connsiteX23" fmla="*/ 1614949 w 1747684"/>
              <a:gd name="connsiteY23" fmla="*/ 302342 h 1393723"/>
              <a:gd name="connsiteX24" fmla="*/ 1629697 w 1747684"/>
              <a:gd name="connsiteY24" fmla="*/ 331839 h 1393723"/>
              <a:gd name="connsiteX25" fmla="*/ 1651820 w 1747684"/>
              <a:gd name="connsiteY25" fmla="*/ 346587 h 1393723"/>
              <a:gd name="connsiteX26" fmla="*/ 1659194 w 1747684"/>
              <a:gd name="connsiteY26" fmla="*/ 368710 h 1393723"/>
              <a:gd name="connsiteX27" fmla="*/ 1696065 w 1747684"/>
              <a:gd name="connsiteY27" fmla="*/ 405581 h 1393723"/>
              <a:gd name="connsiteX28" fmla="*/ 1710813 w 1747684"/>
              <a:gd name="connsiteY28" fmla="*/ 442452 h 1393723"/>
              <a:gd name="connsiteX29" fmla="*/ 1718187 w 1747684"/>
              <a:gd name="connsiteY29" fmla="*/ 464574 h 1393723"/>
              <a:gd name="connsiteX30" fmla="*/ 1732936 w 1747684"/>
              <a:gd name="connsiteY30" fmla="*/ 486697 h 1393723"/>
              <a:gd name="connsiteX31" fmla="*/ 1740310 w 1747684"/>
              <a:gd name="connsiteY31" fmla="*/ 545691 h 1393723"/>
              <a:gd name="connsiteX32" fmla="*/ 1747684 w 1747684"/>
              <a:gd name="connsiteY32" fmla="*/ 575187 h 1393723"/>
              <a:gd name="connsiteX33" fmla="*/ 1740310 w 1747684"/>
              <a:gd name="connsiteY33" fmla="*/ 671052 h 1393723"/>
              <a:gd name="connsiteX34" fmla="*/ 1732936 w 1747684"/>
              <a:gd name="connsiteY34" fmla="*/ 744794 h 1393723"/>
              <a:gd name="connsiteX35" fmla="*/ 1718187 w 1747684"/>
              <a:gd name="connsiteY35" fmla="*/ 803787 h 1393723"/>
              <a:gd name="connsiteX36" fmla="*/ 1703439 w 1747684"/>
              <a:gd name="connsiteY36" fmla="*/ 921774 h 1393723"/>
              <a:gd name="connsiteX37" fmla="*/ 1696065 w 1747684"/>
              <a:gd name="connsiteY37" fmla="*/ 973394 h 1393723"/>
              <a:gd name="connsiteX38" fmla="*/ 1688691 w 1747684"/>
              <a:gd name="connsiteY38" fmla="*/ 1002891 h 1393723"/>
              <a:gd name="connsiteX39" fmla="*/ 1666568 w 1747684"/>
              <a:gd name="connsiteY39" fmla="*/ 1010265 h 1393723"/>
              <a:gd name="connsiteX40" fmla="*/ 1637071 w 1747684"/>
              <a:gd name="connsiteY40" fmla="*/ 1047136 h 1393723"/>
              <a:gd name="connsiteX41" fmla="*/ 1629697 w 1747684"/>
              <a:gd name="connsiteY41" fmla="*/ 1069258 h 1393723"/>
              <a:gd name="connsiteX42" fmla="*/ 1578078 w 1747684"/>
              <a:gd name="connsiteY42" fmla="*/ 1135626 h 1393723"/>
              <a:gd name="connsiteX43" fmla="*/ 1570704 w 1747684"/>
              <a:gd name="connsiteY43" fmla="*/ 1165123 h 1393723"/>
              <a:gd name="connsiteX44" fmla="*/ 1555955 w 1747684"/>
              <a:gd name="connsiteY44" fmla="*/ 1179871 h 1393723"/>
              <a:gd name="connsiteX45" fmla="*/ 1526458 w 1747684"/>
              <a:gd name="connsiteY45" fmla="*/ 1238865 h 1393723"/>
              <a:gd name="connsiteX46" fmla="*/ 1504336 w 1747684"/>
              <a:gd name="connsiteY46" fmla="*/ 1297858 h 1393723"/>
              <a:gd name="connsiteX47" fmla="*/ 1482213 w 1747684"/>
              <a:gd name="connsiteY47" fmla="*/ 1312607 h 1393723"/>
              <a:gd name="connsiteX48" fmla="*/ 1437968 w 1747684"/>
              <a:gd name="connsiteY48" fmla="*/ 1364226 h 1393723"/>
              <a:gd name="connsiteX49" fmla="*/ 1408471 w 1747684"/>
              <a:gd name="connsiteY49" fmla="*/ 1393723 h 139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47684" h="1393723">
                <a:moveTo>
                  <a:pt x="0" y="29497"/>
                </a:moveTo>
                <a:cubicBezTo>
                  <a:pt x="36871" y="27039"/>
                  <a:pt x="73870" y="26060"/>
                  <a:pt x="110613" y="22123"/>
                </a:cubicBezTo>
                <a:cubicBezTo>
                  <a:pt x="181874" y="14488"/>
                  <a:pt x="185965" y="12502"/>
                  <a:pt x="235975" y="0"/>
                </a:cubicBezTo>
                <a:cubicBezTo>
                  <a:pt x="339195" y="17203"/>
                  <a:pt x="215781" y="0"/>
                  <a:pt x="405581" y="0"/>
                </a:cubicBezTo>
                <a:cubicBezTo>
                  <a:pt x="427840" y="0"/>
                  <a:pt x="449790" y="5264"/>
                  <a:pt x="471949" y="7374"/>
                </a:cubicBezTo>
                <a:cubicBezTo>
                  <a:pt x="501415" y="10180"/>
                  <a:pt x="530942" y="12291"/>
                  <a:pt x="560439" y="14749"/>
                </a:cubicBezTo>
                <a:cubicBezTo>
                  <a:pt x="740289" y="5756"/>
                  <a:pt x="726532" y="2396"/>
                  <a:pt x="936523" y="14749"/>
                </a:cubicBezTo>
                <a:cubicBezTo>
                  <a:pt x="944283" y="15205"/>
                  <a:pt x="950916" y="21309"/>
                  <a:pt x="958646" y="22123"/>
                </a:cubicBezTo>
                <a:cubicBezTo>
                  <a:pt x="997835" y="26248"/>
                  <a:pt x="1037304" y="27039"/>
                  <a:pt x="1076633" y="29497"/>
                </a:cubicBezTo>
                <a:cubicBezTo>
                  <a:pt x="1151283" y="54380"/>
                  <a:pt x="1105378" y="43053"/>
                  <a:pt x="1216742" y="51620"/>
                </a:cubicBezTo>
                <a:cubicBezTo>
                  <a:pt x="1226574" y="54078"/>
                  <a:pt x="1236531" y="56082"/>
                  <a:pt x="1246239" y="58994"/>
                </a:cubicBezTo>
                <a:cubicBezTo>
                  <a:pt x="1261129" y="63461"/>
                  <a:pt x="1275736" y="68826"/>
                  <a:pt x="1290484" y="73742"/>
                </a:cubicBezTo>
                <a:lnTo>
                  <a:pt x="1312607" y="81116"/>
                </a:lnTo>
                <a:lnTo>
                  <a:pt x="1334729" y="88491"/>
                </a:lnTo>
                <a:lnTo>
                  <a:pt x="1356852" y="95865"/>
                </a:lnTo>
                <a:cubicBezTo>
                  <a:pt x="1364226" y="103239"/>
                  <a:pt x="1370298" y="112202"/>
                  <a:pt x="1378975" y="117987"/>
                </a:cubicBezTo>
                <a:cubicBezTo>
                  <a:pt x="1385442" y="122299"/>
                  <a:pt x="1394302" y="121586"/>
                  <a:pt x="1401097" y="125361"/>
                </a:cubicBezTo>
                <a:cubicBezTo>
                  <a:pt x="1416592" y="133969"/>
                  <a:pt x="1430594" y="145026"/>
                  <a:pt x="1445342" y="154858"/>
                </a:cubicBezTo>
                <a:lnTo>
                  <a:pt x="1445342" y="154858"/>
                </a:lnTo>
                <a:cubicBezTo>
                  <a:pt x="1502848" y="212364"/>
                  <a:pt x="1407793" y="119237"/>
                  <a:pt x="1482213" y="184355"/>
                </a:cubicBezTo>
                <a:cubicBezTo>
                  <a:pt x="1495294" y="195801"/>
                  <a:pt x="1506794" y="208936"/>
                  <a:pt x="1519084" y="221226"/>
                </a:cubicBezTo>
                <a:cubicBezTo>
                  <a:pt x="1524000" y="226142"/>
                  <a:pt x="1528048" y="232117"/>
                  <a:pt x="1533833" y="235974"/>
                </a:cubicBezTo>
                <a:cubicBezTo>
                  <a:pt x="1548581" y="245806"/>
                  <a:pt x="1565544" y="252937"/>
                  <a:pt x="1578078" y="265471"/>
                </a:cubicBezTo>
                <a:lnTo>
                  <a:pt x="1614949" y="302342"/>
                </a:lnTo>
                <a:cubicBezTo>
                  <a:pt x="1619865" y="312174"/>
                  <a:pt x="1622660" y="323394"/>
                  <a:pt x="1629697" y="331839"/>
                </a:cubicBezTo>
                <a:cubicBezTo>
                  <a:pt x="1635371" y="338648"/>
                  <a:pt x="1646283" y="339666"/>
                  <a:pt x="1651820" y="346587"/>
                </a:cubicBezTo>
                <a:cubicBezTo>
                  <a:pt x="1656676" y="352657"/>
                  <a:pt x="1654530" y="362491"/>
                  <a:pt x="1659194" y="368710"/>
                </a:cubicBezTo>
                <a:cubicBezTo>
                  <a:pt x="1669623" y="382615"/>
                  <a:pt x="1696065" y="405581"/>
                  <a:pt x="1696065" y="405581"/>
                </a:cubicBezTo>
                <a:cubicBezTo>
                  <a:pt x="1700981" y="417871"/>
                  <a:pt x="1706165" y="430058"/>
                  <a:pt x="1710813" y="442452"/>
                </a:cubicBezTo>
                <a:cubicBezTo>
                  <a:pt x="1713542" y="449730"/>
                  <a:pt x="1714711" y="457622"/>
                  <a:pt x="1718187" y="464574"/>
                </a:cubicBezTo>
                <a:cubicBezTo>
                  <a:pt x="1722151" y="472501"/>
                  <a:pt x="1728020" y="479323"/>
                  <a:pt x="1732936" y="486697"/>
                </a:cubicBezTo>
                <a:cubicBezTo>
                  <a:pt x="1735394" y="506362"/>
                  <a:pt x="1737052" y="526143"/>
                  <a:pt x="1740310" y="545691"/>
                </a:cubicBezTo>
                <a:cubicBezTo>
                  <a:pt x="1741976" y="555688"/>
                  <a:pt x="1747684" y="565052"/>
                  <a:pt x="1747684" y="575187"/>
                </a:cubicBezTo>
                <a:cubicBezTo>
                  <a:pt x="1747684" y="607236"/>
                  <a:pt x="1743086" y="639123"/>
                  <a:pt x="1740310" y="671052"/>
                </a:cubicBezTo>
                <a:cubicBezTo>
                  <a:pt x="1738170" y="695662"/>
                  <a:pt x="1736997" y="720427"/>
                  <a:pt x="1732936" y="744794"/>
                </a:cubicBezTo>
                <a:cubicBezTo>
                  <a:pt x="1729604" y="764788"/>
                  <a:pt x="1718187" y="803787"/>
                  <a:pt x="1718187" y="803787"/>
                </a:cubicBezTo>
                <a:cubicBezTo>
                  <a:pt x="1706626" y="919400"/>
                  <a:pt x="1716508" y="836824"/>
                  <a:pt x="1703439" y="921774"/>
                </a:cubicBezTo>
                <a:cubicBezTo>
                  <a:pt x="1700796" y="938953"/>
                  <a:pt x="1699174" y="956293"/>
                  <a:pt x="1696065" y="973394"/>
                </a:cubicBezTo>
                <a:cubicBezTo>
                  <a:pt x="1694252" y="983365"/>
                  <a:pt x="1695022" y="994977"/>
                  <a:pt x="1688691" y="1002891"/>
                </a:cubicBezTo>
                <a:cubicBezTo>
                  <a:pt x="1683835" y="1008961"/>
                  <a:pt x="1673942" y="1007807"/>
                  <a:pt x="1666568" y="1010265"/>
                </a:cubicBezTo>
                <a:cubicBezTo>
                  <a:pt x="1648034" y="1065868"/>
                  <a:pt x="1675191" y="999486"/>
                  <a:pt x="1637071" y="1047136"/>
                </a:cubicBezTo>
                <a:cubicBezTo>
                  <a:pt x="1632215" y="1053206"/>
                  <a:pt x="1634009" y="1062791"/>
                  <a:pt x="1629697" y="1069258"/>
                </a:cubicBezTo>
                <a:cubicBezTo>
                  <a:pt x="1614151" y="1092577"/>
                  <a:pt x="1578078" y="1135626"/>
                  <a:pt x="1578078" y="1135626"/>
                </a:cubicBezTo>
                <a:cubicBezTo>
                  <a:pt x="1575620" y="1145458"/>
                  <a:pt x="1575237" y="1156058"/>
                  <a:pt x="1570704" y="1165123"/>
                </a:cubicBezTo>
                <a:cubicBezTo>
                  <a:pt x="1567595" y="1171341"/>
                  <a:pt x="1559064" y="1173653"/>
                  <a:pt x="1555955" y="1179871"/>
                </a:cubicBezTo>
                <a:cubicBezTo>
                  <a:pt x="1522059" y="1247661"/>
                  <a:pt x="1559780" y="1205543"/>
                  <a:pt x="1526458" y="1238865"/>
                </a:cubicBezTo>
                <a:cubicBezTo>
                  <a:pt x="1522018" y="1252186"/>
                  <a:pt x="1509846" y="1290144"/>
                  <a:pt x="1504336" y="1297858"/>
                </a:cubicBezTo>
                <a:cubicBezTo>
                  <a:pt x="1499185" y="1305070"/>
                  <a:pt x="1489587" y="1307691"/>
                  <a:pt x="1482213" y="1312607"/>
                </a:cubicBezTo>
                <a:cubicBezTo>
                  <a:pt x="1468870" y="1332622"/>
                  <a:pt x="1459426" y="1349921"/>
                  <a:pt x="1437968" y="1364226"/>
                </a:cubicBezTo>
                <a:cubicBezTo>
                  <a:pt x="1411272" y="1382023"/>
                  <a:pt x="1419810" y="1371047"/>
                  <a:pt x="1408471" y="13937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2C1A0E-085B-4648-9B8A-B16F1080F76D}"/>
              </a:ext>
            </a:extLst>
          </p:cNvPr>
          <p:cNvSpPr/>
          <p:nvPr/>
        </p:nvSpPr>
        <p:spPr>
          <a:xfrm>
            <a:off x="9564300" y="1378974"/>
            <a:ext cx="1791958" cy="1106129"/>
          </a:xfrm>
          <a:custGeom>
            <a:avLst/>
            <a:gdLst>
              <a:gd name="connsiteX0" fmla="*/ 1791958 w 1791958"/>
              <a:gd name="connsiteY0" fmla="*/ 833284 h 1106129"/>
              <a:gd name="connsiteX1" fmla="*/ 1651848 w 1791958"/>
              <a:gd name="connsiteY1" fmla="*/ 1010265 h 1106129"/>
              <a:gd name="connsiteX2" fmla="*/ 1563358 w 1791958"/>
              <a:gd name="connsiteY2" fmla="*/ 1061884 h 1106129"/>
              <a:gd name="connsiteX3" fmla="*/ 1519113 w 1791958"/>
              <a:gd name="connsiteY3" fmla="*/ 1076632 h 1106129"/>
              <a:gd name="connsiteX4" fmla="*/ 1408500 w 1791958"/>
              <a:gd name="connsiteY4" fmla="*/ 1047136 h 1106129"/>
              <a:gd name="connsiteX5" fmla="*/ 1393752 w 1791958"/>
              <a:gd name="connsiteY5" fmla="*/ 1025013 h 1106129"/>
              <a:gd name="connsiteX6" fmla="*/ 1379003 w 1791958"/>
              <a:gd name="connsiteY6" fmla="*/ 1010265 h 1106129"/>
              <a:gd name="connsiteX7" fmla="*/ 1364255 w 1791958"/>
              <a:gd name="connsiteY7" fmla="*/ 988142 h 1106129"/>
              <a:gd name="connsiteX8" fmla="*/ 1349506 w 1791958"/>
              <a:gd name="connsiteY8" fmla="*/ 973394 h 1106129"/>
              <a:gd name="connsiteX9" fmla="*/ 1334758 w 1791958"/>
              <a:gd name="connsiteY9" fmla="*/ 951271 h 1106129"/>
              <a:gd name="connsiteX10" fmla="*/ 1320010 w 1791958"/>
              <a:gd name="connsiteY10" fmla="*/ 921774 h 1106129"/>
              <a:gd name="connsiteX11" fmla="*/ 1283139 w 1791958"/>
              <a:gd name="connsiteY11" fmla="*/ 884903 h 1106129"/>
              <a:gd name="connsiteX12" fmla="*/ 1253642 w 1791958"/>
              <a:gd name="connsiteY12" fmla="*/ 840658 h 1106129"/>
              <a:gd name="connsiteX13" fmla="*/ 1224145 w 1791958"/>
              <a:gd name="connsiteY13" fmla="*/ 796413 h 1106129"/>
              <a:gd name="connsiteX14" fmla="*/ 1179900 w 1791958"/>
              <a:gd name="connsiteY14" fmla="*/ 766916 h 1106129"/>
              <a:gd name="connsiteX15" fmla="*/ 1157777 w 1791958"/>
              <a:gd name="connsiteY15" fmla="*/ 752168 h 1106129"/>
              <a:gd name="connsiteX16" fmla="*/ 1135655 w 1791958"/>
              <a:gd name="connsiteY16" fmla="*/ 744794 h 1106129"/>
              <a:gd name="connsiteX17" fmla="*/ 1120906 w 1791958"/>
              <a:gd name="connsiteY17" fmla="*/ 722671 h 1106129"/>
              <a:gd name="connsiteX18" fmla="*/ 1106158 w 1791958"/>
              <a:gd name="connsiteY18" fmla="*/ 693174 h 1106129"/>
              <a:gd name="connsiteX19" fmla="*/ 1084035 w 1791958"/>
              <a:gd name="connsiteY19" fmla="*/ 671052 h 1106129"/>
              <a:gd name="connsiteX20" fmla="*/ 1047165 w 1791958"/>
              <a:gd name="connsiteY20" fmla="*/ 634181 h 1106129"/>
              <a:gd name="connsiteX21" fmla="*/ 1032416 w 1791958"/>
              <a:gd name="connsiteY21" fmla="*/ 612058 h 1106129"/>
              <a:gd name="connsiteX22" fmla="*/ 1010294 w 1791958"/>
              <a:gd name="connsiteY22" fmla="*/ 604684 h 1106129"/>
              <a:gd name="connsiteX23" fmla="*/ 980797 w 1791958"/>
              <a:gd name="connsiteY23" fmla="*/ 589936 h 1106129"/>
              <a:gd name="connsiteX24" fmla="*/ 966048 w 1791958"/>
              <a:gd name="connsiteY24" fmla="*/ 575187 h 1106129"/>
              <a:gd name="connsiteX25" fmla="*/ 936552 w 1791958"/>
              <a:gd name="connsiteY25" fmla="*/ 560439 h 1106129"/>
              <a:gd name="connsiteX26" fmla="*/ 884932 w 1791958"/>
              <a:gd name="connsiteY26" fmla="*/ 508820 h 1106129"/>
              <a:gd name="connsiteX27" fmla="*/ 870184 w 1791958"/>
              <a:gd name="connsiteY27" fmla="*/ 486697 h 1106129"/>
              <a:gd name="connsiteX28" fmla="*/ 848061 w 1791958"/>
              <a:gd name="connsiteY28" fmla="*/ 471949 h 1106129"/>
              <a:gd name="connsiteX29" fmla="*/ 811190 w 1791958"/>
              <a:gd name="connsiteY29" fmla="*/ 420329 h 1106129"/>
              <a:gd name="connsiteX30" fmla="*/ 781694 w 1791958"/>
              <a:gd name="connsiteY30" fmla="*/ 398207 h 1106129"/>
              <a:gd name="connsiteX31" fmla="*/ 737448 w 1791958"/>
              <a:gd name="connsiteY31" fmla="*/ 346587 h 1106129"/>
              <a:gd name="connsiteX32" fmla="*/ 707952 w 1791958"/>
              <a:gd name="connsiteY32" fmla="*/ 331839 h 1106129"/>
              <a:gd name="connsiteX33" fmla="*/ 648958 w 1791958"/>
              <a:gd name="connsiteY33" fmla="*/ 287594 h 1106129"/>
              <a:gd name="connsiteX34" fmla="*/ 626835 w 1791958"/>
              <a:gd name="connsiteY34" fmla="*/ 272845 h 1106129"/>
              <a:gd name="connsiteX35" fmla="*/ 589965 w 1791958"/>
              <a:gd name="connsiteY35" fmla="*/ 235974 h 1106129"/>
              <a:gd name="connsiteX36" fmla="*/ 501474 w 1791958"/>
              <a:gd name="connsiteY36" fmla="*/ 162232 h 1106129"/>
              <a:gd name="connsiteX37" fmla="*/ 442481 w 1791958"/>
              <a:gd name="connsiteY37" fmla="*/ 125361 h 1106129"/>
              <a:gd name="connsiteX38" fmla="*/ 405610 w 1791958"/>
              <a:gd name="connsiteY38" fmla="*/ 88491 h 1106129"/>
              <a:gd name="connsiteX39" fmla="*/ 353990 w 1791958"/>
              <a:gd name="connsiteY39" fmla="*/ 51620 h 1106129"/>
              <a:gd name="connsiteX40" fmla="*/ 265500 w 1791958"/>
              <a:gd name="connsiteY40" fmla="*/ 0 h 1106129"/>
              <a:gd name="connsiteX41" fmla="*/ 272874 w 1791958"/>
              <a:gd name="connsiteY41" fmla="*/ 22123 h 1106129"/>
              <a:gd name="connsiteX42" fmla="*/ 236003 w 1791958"/>
              <a:gd name="connsiteY42" fmla="*/ 0 h 1106129"/>
              <a:gd name="connsiteX43" fmla="*/ 118016 w 1791958"/>
              <a:gd name="connsiteY43" fmla="*/ 14749 h 1106129"/>
              <a:gd name="connsiteX44" fmla="*/ 95894 w 1791958"/>
              <a:gd name="connsiteY44" fmla="*/ 22123 h 1106129"/>
              <a:gd name="connsiteX45" fmla="*/ 66397 w 1791958"/>
              <a:gd name="connsiteY45" fmla="*/ 44245 h 1106129"/>
              <a:gd name="connsiteX46" fmla="*/ 44274 w 1791958"/>
              <a:gd name="connsiteY46" fmla="*/ 58994 h 1106129"/>
              <a:gd name="connsiteX47" fmla="*/ 29526 w 1791958"/>
              <a:gd name="connsiteY47" fmla="*/ 81116 h 1106129"/>
              <a:gd name="connsiteX48" fmla="*/ 14777 w 1791958"/>
              <a:gd name="connsiteY48" fmla="*/ 95865 h 1106129"/>
              <a:gd name="connsiteX49" fmla="*/ 29 w 1791958"/>
              <a:gd name="connsiteY49" fmla="*/ 169607 h 1106129"/>
              <a:gd name="connsiteX50" fmla="*/ 22152 w 1791958"/>
              <a:gd name="connsiteY50" fmla="*/ 331839 h 1106129"/>
              <a:gd name="connsiteX51" fmla="*/ 36900 w 1791958"/>
              <a:gd name="connsiteY51" fmla="*/ 494071 h 1106129"/>
              <a:gd name="connsiteX52" fmla="*/ 44274 w 1791958"/>
              <a:gd name="connsiteY52" fmla="*/ 567813 h 1106129"/>
              <a:gd name="connsiteX53" fmla="*/ 51648 w 1791958"/>
              <a:gd name="connsiteY53" fmla="*/ 604684 h 1106129"/>
              <a:gd name="connsiteX54" fmla="*/ 73771 w 1791958"/>
              <a:gd name="connsiteY54" fmla="*/ 730045 h 1106129"/>
              <a:gd name="connsiteX55" fmla="*/ 81145 w 1791958"/>
              <a:gd name="connsiteY55" fmla="*/ 796413 h 1106129"/>
              <a:gd name="connsiteX56" fmla="*/ 88519 w 1791958"/>
              <a:gd name="connsiteY56" fmla="*/ 855407 h 1106129"/>
              <a:gd name="connsiteX57" fmla="*/ 81145 w 1791958"/>
              <a:gd name="connsiteY57" fmla="*/ 988142 h 1106129"/>
              <a:gd name="connsiteX58" fmla="*/ 59023 w 1791958"/>
              <a:gd name="connsiteY58" fmla="*/ 1106129 h 11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91958" h="1106129">
                <a:moveTo>
                  <a:pt x="1791958" y="833284"/>
                </a:moveTo>
                <a:cubicBezTo>
                  <a:pt x="1745255" y="892278"/>
                  <a:pt x="1703120" y="955195"/>
                  <a:pt x="1651848" y="1010265"/>
                </a:cubicBezTo>
                <a:cubicBezTo>
                  <a:pt x="1644764" y="1017873"/>
                  <a:pt x="1584570" y="1053400"/>
                  <a:pt x="1563358" y="1061884"/>
                </a:cubicBezTo>
                <a:cubicBezTo>
                  <a:pt x="1548924" y="1067658"/>
                  <a:pt x="1519113" y="1076632"/>
                  <a:pt x="1519113" y="1076632"/>
                </a:cubicBezTo>
                <a:cubicBezTo>
                  <a:pt x="1482242" y="1066800"/>
                  <a:pt x="1443785" y="1061665"/>
                  <a:pt x="1408500" y="1047136"/>
                </a:cubicBezTo>
                <a:cubicBezTo>
                  <a:pt x="1400305" y="1043762"/>
                  <a:pt x="1399289" y="1031934"/>
                  <a:pt x="1393752" y="1025013"/>
                </a:cubicBezTo>
                <a:cubicBezTo>
                  <a:pt x="1389409" y="1019584"/>
                  <a:pt x="1383346" y="1015694"/>
                  <a:pt x="1379003" y="1010265"/>
                </a:cubicBezTo>
                <a:cubicBezTo>
                  <a:pt x="1373466" y="1003344"/>
                  <a:pt x="1369792" y="995063"/>
                  <a:pt x="1364255" y="988142"/>
                </a:cubicBezTo>
                <a:cubicBezTo>
                  <a:pt x="1359912" y="982713"/>
                  <a:pt x="1353849" y="978823"/>
                  <a:pt x="1349506" y="973394"/>
                </a:cubicBezTo>
                <a:cubicBezTo>
                  <a:pt x="1343969" y="966473"/>
                  <a:pt x="1339155" y="958966"/>
                  <a:pt x="1334758" y="951271"/>
                </a:cubicBezTo>
                <a:cubicBezTo>
                  <a:pt x="1329304" y="941726"/>
                  <a:pt x="1326759" y="930451"/>
                  <a:pt x="1320010" y="921774"/>
                </a:cubicBezTo>
                <a:cubicBezTo>
                  <a:pt x="1309339" y="908054"/>
                  <a:pt x="1290913" y="900449"/>
                  <a:pt x="1283139" y="884903"/>
                </a:cubicBezTo>
                <a:cubicBezTo>
                  <a:pt x="1247476" y="813581"/>
                  <a:pt x="1287424" y="885701"/>
                  <a:pt x="1253642" y="840658"/>
                </a:cubicBezTo>
                <a:cubicBezTo>
                  <a:pt x="1243007" y="826478"/>
                  <a:pt x="1238893" y="806245"/>
                  <a:pt x="1224145" y="796413"/>
                </a:cubicBezTo>
                <a:lnTo>
                  <a:pt x="1179900" y="766916"/>
                </a:lnTo>
                <a:cubicBezTo>
                  <a:pt x="1172526" y="762000"/>
                  <a:pt x="1166185" y="754971"/>
                  <a:pt x="1157777" y="752168"/>
                </a:cubicBezTo>
                <a:lnTo>
                  <a:pt x="1135655" y="744794"/>
                </a:lnTo>
                <a:cubicBezTo>
                  <a:pt x="1130739" y="737420"/>
                  <a:pt x="1125303" y="730366"/>
                  <a:pt x="1120906" y="722671"/>
                </a:cubicBezTo>
                <a:cubicBezTo>
                  <a:pt x="1115452" y="713127"/>
                  <a:pt x="1112547" y="702119"/>
                  <a:pt x="1106158" y="693174"/>
                </a:cubicBezTo>
                <a:cubicBezTo>
                  <a:pt x="1100096" y="684688"/>
                  <a:pt x="1090711" y="679063"/>
                  <a:pt x="1084035" y="671052"/>
                </a:cubicBezTo>
                <a:cubicBezTo>
                  <a:pt x="1053307" y="634179"/>
                  <a:pt x="1087725" y="661221"/>
                  <a:pt x="1047165" y="634181"/>
                </a:cubicBezTo>
                <a:cubicBezTo>
                  <a:pt x="1042249" y="626807"/>
                  <a:pt x="1039337" y="617595"/>
                  <a:pt x="1032416" y="612058"/>
                </a:cubicBezTo>
                <a:cubicBezTo>
                  <a:pt x="1026346" y="607202"/>
                  <a:pt x="1017438" y="607746"/>
                  <a:pt x="1010294" y="604684"/>
                </a:cubicBezTo>
                <a:cubicBezTo>
                  <a:pt x="1000190" y="600354"/>
                  <a:pt x="990629" y="594852"/>
                  <a:pt x="980797" y="589936"/>
                </a:cubicBezTo>
                <a:cubicBezTo>
                  <a:pt x="975881" y="585020"/>
                  <a:pt x="971833" y="579044"/>
                  <a:pt x="966048" y="575187"/>
                </a:cubicBezTo>
                <a:cubicBezTo>
                  <a:pt x="956902" y="569089"/>
                  <a:pt x="945060" y="567400"/>
                  <a:pt x="936552" y="560439"/>
                </a:cubicBezTo>
                <a:cubicBezTo>
                  <a:pt x="917719" y="545030"/>
                  <a:pt x="898429" y="529067"/>
                  <a:pt x="884932" y="508820"/>
                </a:cubicBezTo>
                <a:cubicBezTo>
                  <a:pt x="880016" y="501446"/>
                  <a:pt x="876451" y="492964"/>
                  <a:pt x="870184" y="486697"/>
                </a:cubicBezTo>
                <a:cubicBezTo>
                  <a:pt x="863917" y="480430"/>
                  <a:pt x="855435" y="476865"/>
                  <a:pt x="848061" y="471949"/>
                </a:cubicBezTo>
                <a:cubicBezTo>
                  <a:pt x="839685" y="459385"/>
                  <a:pt x="820340" y="429479"/>
                  <a:pt x="811190" y="420329"/>
                </a:cubicBezTo>
                <a:cubicBezTo>
                  <a:pt x="802500" y="411639"/>
                  <a:pt x="790384" y="406897"/>
                  <a:pt x="781694" y="398207"/>
                </a:cubicBezTo>
                <a:cubicBezTo>
                  <a:pt x="765669" y="382182"/>
                  <a:pt x="754293" y="361747"/>
                  <a:pt x="737448" y="346587"/>
                </a:cubicBezTo>
                <a:cubicBezTo>
                  <a:pt x="729277" y="339233"/>
                  <a:pt x="717496" y="337293"/>
                  <a:pt x="707952" y="331839"/>
                </a:cubicBezTo>
                <a:cubicBezTo>
                  <a:pt x="684607" y="318499"/>
                  <a:pt x="671662" y="304622"/>
                  <a:pt x="648958" y="287594"/>
                </a:cubicBezTo>
                <a:cubicBezTo>
                  <a:pt x="641868" y="282276"/>
                  <a:pt x="634209" y="277761"/>
                  <a:pt x="626835" y="272845"/>
                </a:cubicBezTo>
                <a:cubicBezTo>
                  <a:pt x="587510" y="213858"/>
                  <a:pt x="639122" y="285131"/>
                  <a:pt x="589965" y="235974"/>
                </a:cubicBezTo>
                <a:cubicBezTo>
                  <a:pt x="515264" y="161273"/>
                  <a:pt x="569882" y="189596"/>
                  <a:pt x="501474" y="162232"/>
                </a:cubicBezTo>
                <a:cubicBezTo>
                  <a:pt x="467571" y="111378"/>
                  <a:pt x="513607" y="170623"/>
                  <a:pt x="442481" y="125361"/>
                </a:cubicBezTo>
                <a:cubicBezTo>
                  <a:pt x="427817" y="116030"/>
                  <a:pt x="421156" y="96264"/>
                  <a:pt x="405610" y="88491"/>
                </a:cubicBezTo>
                <a:cubicBezTo>
                  <a:pt x="341576" y="56473"/>
                  <a:pt x="407802" y="93473"/>
                  <a:pt x="353990" y="51620"/>
                </a:cubicBezTo>
                <a:cubicBezTo>
                  <a:pt x="319209" y="24569"/>
                  <a:pt x="304032" y="19266"/>
                  <a:pt x="265500" y="0"/>
                </a:cubicBezTo>
                <a:cubicBezTo>
                  <a:pt x="267958" y="7374"/>
                  <a:pt x="278370" y="16626"/>
                  <a:pt x="272874" y="22123"/>
                </a:cubicBezTo>
                <a:cubicBezTo>
                  <a:pt x="263302" y="31696"/>
                  <a:pt x="239123" y="3120"/>
                  <a:pt x="236003" y="0"/>
                </a:cubicBezTo>
                <a:cubicBezTo>
                  <a:pt x="185619" y="4580"/>
                  <a:pt x="161560" y="3862"/>
                  <a:pt x="118016" y="14749"/>
                </a:cubicBezTo>
                <a:cubicBezTo>
                  <a:pt x="110475" y="16634"/>
                  <a:pt x="103268" y="19665"/>
                  <a:pt x="95894" y="22123"/>
                </a:cubicBezTo>
                <a:cubicBezTo>
                  <a:pt x="86062" y="29497"/>
                  <a:pt x="76398" y="37101"/>
                  <a:pt x="66397" y="44245"/>
                </a:cubicBezTo>
                <a:cubicBezTo>
                  <a:pt x="59185" y="49396"/>
                  <a:pt x="50541" y="52727"/>
                  <a:pt x="44274" y="58994"/>
                </a:cubicBezTo>
                <a:cubicBezTo>
                  <a:pt x="38007" y="65261"/>
                  <a:pt x="35062" y="74196"/>
                  <a:pt x="29526" y="81116"/>
                </a:cubicBezTo>
                <a:cubicBezTo>
                  <a:pt x="25183" y="86545"/>
                  <a:pt x="19693" y="90949"/>
                  <a:pt x="14777" y="95865"/>
                </a:cubicBezTo>
                <a:cubicBezTo>
                  <a:pt x="10358" y="113541"/>
                  <a:pt x="-641" y="154203"/>
                  <a:pt x="29" y="169607"/>
                </a:cubicBezTo>
                <a:cubicBezTo>
                  <a:pt x="3182" y="242125"/>
                  <a:pt x="10415" y="273160"/>
                  <a:pt x="22152" y="331839"/>
                </a:cubicBezTo>
                <a:cubicBezTo>
                  <a:pt x="27068" y="385916"/>
                  <a:pt x="31832" y="440008"/>
                  <a:pt x="36900" y="494071"/>
                </a:cubicBezTo>
                <a:cubicBezTo>
                  <a:pt x="39206" y="518666"/>
                  <a:pt x="39429" y="543589"/>
                  <a:pt x="44274" y="567813"/>
                </a:cubicBezTo>
                <a:cubicBezTo>
                  <a:pt x="46732" y="580103"/>
                  <a:pt x="49693" y="592304"/>
                  <a:pt x="51648" y="604684"/>
                </a:cubicBezTo>
                <a:cubicBezTo>
                  <a:pt x="70665" y="725125"/>
                  <a:pt x="54696" y="672819"/>
                  <a:pt x="73771" y="730045"/>
                </a:cubicBezTo>
                <a:cubicBezTo>
                  <a:pt x="76229" y="752168"/>
                  <a:pt x="78544" y="774307"/>
                  <a:pt x="81145" y="796413"/>
                </a:cubicBezTo>
                <a:cubicBezTo>
                  <a:pt x="83460" y="816095"/>
                  <a:pt x="88519" y="835589"/>
                  <a:pt x="88519" y="855407"/>
                </a:cubicBezTo>
                <a:cubicBezTo>
                  <a:pt x="88519" y="899720"/>
                  <a:pt x="86477" y="944151"/>
                  <a:pt x="81145" y="988142"/>
                </a:cubicBezTo>
                <a:cubicBezTo>
                  <a:pt x="58541" y="1174630"/>
                  <a:pt x="59023" y="1056351"/>
                  <a:pt x="59023" y="11061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2EA4D-A997-4523-AB1F-C89BA8544A59}"/>
              </a:ext>
            </a:extLst>
          </p:cNvPr>
          <p:cNvSpPr/>
          <p:nvPr/>
        </p:nvSpPr>
        <p:spPr>
          <a:xfrm>
            <a:off x="8030497" y="1452716"/>
            <a:ext cx="1321691" cy="1283110"/>
          </a:xfrm>
          <a:custGeom>
            <a:avLst/>
            <a:gdLst>
              <a:gd name="connsiteX0" fmla="*/ 1312606 w 1321691"/>
              <a:gd name="connsiteY0" fmla="*/ 213852 h 1283110"/>
              <a:gd name="connsiteX1" fmla="*/ 1312606 w 1321691"/>
              <a:gd name="connsiteY1" fmla="*/ 759542 h 1283110"/>
              <a:gd name="connsiteX2" fmla="*/ 1305232 w 1321691"/>
              <a:gd name="connsiteY2" fmla="*/ 789039 h 1283110"/>
              <a:gd name="connsiteX3" fmla="*/ 1297858 w 1321691"/>
              <a:gd name="connsiteY3" fmla="*/ 833284 h 1283110"/>
              <a:gd name="connsiteX4" fmla="*/ 1283109 w 1321691"/>
              <a:gd name="connsiteY4" fmla="*/ 936523 h 1283110"/>
              <a:gd name="connsiteX5" fmla="*/ 1260987 w 1321691"/>
              <a:gd name="connsiteY5" fmla="*/ 995516 h 1283110"/>
              <a:gd name="connsiteX6" fmla="*/ 1253613 w 1321691"/>
              <a:gd name="connsiteY6" fmla="*/ 1039761 h 1283110"/>
              <a:gd name="connsiteX7" fmla="*/ 1224116 w 1321691"/>
              <a:gd name="connsiteY7" fmla="*/ 1084007 h 1283110"/>
              <a:gd name="connsiteX8" fmla="*/ 1165122 w 1321691"/>
              <a:gd name="connsiteY8" fmla="*/ 1172497 h 1283110"/>
              <a:gd name="connsiteX9" fmla="*/ 1143000 w 1321691"/>
              <a:gd name="connsiteY9" fmla="*/ 1194619 h 1283110"/>
              <a:gd name="connsiteX10" fmla="*/ 1128251 w 1321691"/>
              <a:gd name="connsiteY10" fmla="*/ 1216742 h 1283110"/>
              <a:gd name="connsiteX11" fmla="*/ 1084006 w 1321691"/>
              <a:gd name="connsiteY11" fmla="*/ 1238865 h 1283110"/>
              <a:gd name="connsiteX12" fmla="*/ 1054509 w 1321691"/>
              <a:gd name="connsiteY12" fmla="*/ 1260987 h 1283110"/>
              <a:gd name="connsiteX13" fmla="*/ 1032387 w 1321691"/>
              <a:gd name="connsiteY13" fmla="*/ 1268361 h 1283110"/>
              <a:gd name="connsiteX14" fmla="*/ 1002890 w 1321691"/>
              <a:gd name="connsiteY14" fmla="*/ 1283110 h 1283110"/>
              <a:gd name="connsiteX15" fmla="*/ 892277 w 1321691"/>
              <a:gd name="connsiteY15" fmla="*/ 1275736 h 1283110"/>
              <a:gd name="connsiteX16" fmla="*/ 855406 w 1321691"/>
              <a:gd name="connsiteY16" fmla="*/ 1268361 h 1283110"/>
              <a:gd name="connsiteX17" fmla="*/ 825909 w 1321691"/>
              <a:gd name="connsiteY17" fmla="*/ 1238865 h 1283110"/>
              <a:gd name="connsiteX18" fmla="*/ 803787 w 1321691"/>
              <a:gd name="connsiteY18" fmla="*/ 1224116 h 1283110"/>
              <a:gd name="connsiteX19" fmla="*/ 789038 w 1321691"/>
              <a:gd name="connsiteY19" fmla="*/ 1209368 h 1283110"/>
              <a:gd name="connsiteX20" fmla="*/ 759542 w 1321691"/>
              <a:gd name="connsiteY20" fmla="*/ 1187245 h 1283110"/>
              <a:gd name="connsiteX21" fmla="*/ 700548 w 1321691"/>
              <a:gd name="connsiteY21" fmla="*/ 1113503 h 1283110"/>
              <a:gd name="connsiteX22" fmla="*/ 678426 w 1321691"/>
              <a:gd name="connsiteY22" fmla="*/ 1091381 h 1283110"/>
              <a:gd name="connsiteX23" fmla="*/ 641555 w 1321691"/>
              <a:gd name="connsiteY23" fmla="*/ 1017639 h 1283110"/>
              <a:gd name="connsiteX24" fmla="*/ 612058 w 1321691"/>
              <a:gd name="connsiteY24" fmla="*/ 958645 h 1283110"/>
              <a:gd name="connsiteX25" fmla="*/ 589935 w 1321691"/>
              <a:gd name="connsiteY25" fmla="*/ 914400 h 1283110"/>
              <a:gd name="connsiteX26" fmla="*/ 575187 w 1321691"/>
              <a:gd name="connsiteY26" fmla="*/ 892278 h 1283110"/>
              <a:gd name="connsiteX27" fmla="*/ 553064 w 1321691"/>
              <a:gd name="connsiteY27" fmla="*/ 840658 h 1283110"/>
              <a:gd name="connsiteX28" fmla="*/ 538316 w 1321691"/>
              <a:gd name="connsiteY28" fmla="*/ 818536 h 1283110"/>
              <a:gd name="connsiteX29" fmla="*/ 501445 w 1321691"/>
              <a:gd name="connsiteY29" fmla="*/ 737419 h 1283110"/>
              <a:gd name="connsiteX30" fmla="*/ 457200 w 1321691"/>
              <a:gd name="connsiteY30" fmla="*/ 656303 h 1283110"/>
              <a:gd name="connsiteX31" fmla="*/ 412955 w 1321691"/>
              <a:gd name="connsiteY31" fmla="*/ 597310 h 1283110"/>
              <a:gd name="connsiteX32" fmla="*/ 398206 w 1321691"/>
              <a:gd name="connsiteY32" fmla="*/ 567813 h 1283110"/>
              <a:gd name="connsiteX33" fmla="*/ 353961 w 1321691"/>
              <a:gd name="connsiteY33" fmla="*/ 501445 h 1283110"/>
              <a:gd name="connsiteX34" fmla="*/ 331838 w 1321691"/>
              <a:gd name="connsiteY34" fmla="*/ 449826 h 1283110"/>
              <a:gd name="connsiteX35" fmla="*/ 302342 w 1321691"/>
              <a:gd name="connsiteY35" fmla="*/ 405581 h 1283110"/>
              <a:gd name="connsiteX36" fmla="*/ 265471 w 1321691"/>
              <a:gd name="connsiteY36" fmla="*/ 353961 h 1283110"/>
              <a:gd name="connsiteX37" fmla="*/ 243348 w 1321691"/>
              <a:gd name="connsiteY37" fmla="*/ 331839 h 1283110"/>
              <a:gd name="connsiteX38" fmla="*/ 228600 w 1321691"/>
              <a:gd name="connsiteY38" fmla="*/ 302342 h 1283110"/>
              <a:gd name="connsiteX39" fmla="*/ 191729 w 1321691"/>
              <a:gd name="connsiteY39" fmla="*/ 243349 h 1283110"/>
              <a:gd name="connsiteX40" fmla="*/ 184355 w 1321691"/>
              <a:gd name="connsiteY40" fmla="*/ 221226 h 1283110"/>
              <a:gd name="connsiteX41" fmla="*/ 147484 w 1321691"/>
              <a:gd name="connsiteY41" fmla="*/ 184355 h 1283110"/>
              <a:gd name="connsiteX42" fmla="*/ 132735 w 1321691"/>
              <a:gd name="connsiteY42" fmla="*/ 140110 h 1283110"/>
              <a:gd name="connsiteX43" fmla="*/ 117987 w 1321691"/>
              <a:gd name="connsiteY43" fmla="*/ 125361 h 1283110"/>
              <a:gd name="connsiteX44" fmla="*/ 81116 w 1321691"/>
              <a:gd name="connsiteY44" fmla="*/ 81116 h 1283110"/>
              <a:gd name="connsiteX45" fmla="*/ 73742 w 1321691"/>
              <a:gd name="connsiteY45" fmla="*/ 58994 h 1283110"/>
              <a:gd name="connsiteX46" fmla="*/ 58993 w 1321691"/>
              <a:gd name="connsiteY46" fmla="*/ 44245 h 1283110"/>
              <a:gd name="connsiteX47" fmla="*/ 29497 w 1321691"/>
              <a:gd name="connsiteY47" fmla="*/ 22123 h 1283110"/>
              <a:gd name="connsiteX48" fmla="*/ 0 w 1321691"/>
              <a:gd name="connsiteY48" fmla="*/ 0 h 128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321691" h="1283110">
                <a:moveTo>
                  <a:pt x="1312606" y="213852"/>
                </a:moveTo>
                <a:cubicBezTo>
                  <a:pt x="1315015" y="358370"/>
                  <a:pt x="1331785" y="586928"/>
                  <a:pt x="1312606" y="759542"/>
                </a:cubicBezTo>
                <a:cubicBezTo>
                  <a:pt x="1311487" y="769615"/>
                  <a:pt x="1307220" y="779101"/>
                  <a:pt x="1305232" y="789039"/>
                </a:cubicBezTo>
                <a:cubicBezTo>
                  <a:pt x="1302300" y="803700"/>
                  <a:pt x="1300076" y="818498"/>
                  <a:pt x="1297858" y="833284"/>
                </a:cubicBezTo>
                <a:cubicBezTo>
                  <a:pt x="1292701" y="867662"/>
                  <a:pt x="1289150" y="902290"/>
                  <a:pt x="1283109" y="936523"/>
                </a:cubicBezTo>
                <a:cubicBezTo>
                  <a:pt x="1281284" y="946865"/>
                  <a:pt x="1262044" y="992875"/>
                  <a:pt x="1260987" y="995516"/>
                </a:cubicBezTo>
                <a:cubicBezTo>
                  <a:pt x="1258529" y="1010264"/>
                  <a:pt x="1259364" y="1025959"/>
                  <a:pt x="1253613" y="1039761"/>
                </a:cubicBezTo>
                <a:cubicBezTo>
                  <a:pt x="1246795" y="1056123"/>
                  <a:pt x="1233511" y="1068976"/>
                  <a:pt x="1224116" y="1084007"/>
                </a:cubicBezTo>
                <a:cubicBezTo>
                  <a:pt x="1206881" y="1111583"/>
                  <a:pt x="1187299" y="1146624"/>
                  <a:pt x="1165122" y="1172497"/>
                </a:cubicBezTo>
                <a:cubicBezTo>
                  <a:pt x="1158335" y="1180415"/>
                  <a:pt x="1149676" y="1186608"/>
                  <a:pt x="1143000" y="1194619"/>
                </a:cubicBezTo>
                <a:cubicBezTo>
                  <a:pt x="1137326" y="1201428"/>
                  <a:pt x="1135341" y="1211424"/>
                  <a:pt x="1128251" y="1216742"/>
                </a:cubicBezTo>
                <a:cubicBezTo>
                  <a:pt x="1115060" y="1226636"/>
                  <a:pt x="1098145" y="1230381"/>
                  <a:pt x="1084006" y="1238865"/>
                </a:cubicBezTo>
                <a:cubicBezTo>
                  <a:pt x="1073467" y="1245188"/>
                  <a:pt x="1065180" y="1254889"/>
                  <a:pt x="1054509" y="1260987"/>
                </a:cubicBezTo>
                <a:cubicBezTo>
                  <a:pt x="1047760" y="1264843"/>
                  <a:pt x="1039531" y="1265299"/>
                  <a:pt x="1032387" y="1268361"/>
                </a:cubicBezTo>
                <a:cubicBezTo>
                  <a:pt x="1022283" y="1272691"/>
                  <a:pt x="1012722" y="1278194"/>
                  <a:pt x="1002890" y="1283110"/>
                </a:cubicBezTo>
                <a:cubicBezTo>
                  <a:pt x="966019" y="1280652"/>
                  <a:pt x="929046" y="1279413"/>
                  <a:pt x="892277" y="1275736"/>
                </a:cubicBezTo>
                <a:cubicBezTo>
                  <a:pt x="879805" y="1274489"/>
                  <a:pt x="866363" y="1274448"/>
                  <a:pt x="855406" y="1268361"/>
                </a:cubicBezTo>
                <a:cubicBezTo>
                  <a:pt x="843251" y="1261608"/>
                  <a:pt x="836466" y="1247914"/>
                  <a:pt x="825909" y="1238865"/>
                </a:cubicBezTo>
                <a:cubicBezTo>
                  <a:pt x="819180" y="1233097"/>
                  <a:pt x="810708" y="1229652"/>
                  <a:pt x="803787" y="1224116"/>
                </a:cubicBezTo>
                <a:cubicBezTo>
                  <a:pt x="798358" y="1219773"/>
                  <a:pt x="794379" y="1213819"/>
                  <a:pt x="789038" y="1209368"/>
                </a:cubicBezTo>
                <a:cubicBezTo>
                  <a:pt x="779596" y="1201500"/>
                  <a:pt x="767878" y="1196276"/>
                  <a:pt x="759542" y="1187245"/>
                </a:cubicBezTo>
                <a:cubicBezTo>
                  <a:pt x="738191" y="1164114"/>
                  <a:pt x="722807" y="1135762"/>
                  <a:pt x="700548" y="1113503"/>
                </a:cubicBezTo>
                <a:cubicBezTo>
                  <a:pt x="693174" y="1106129"/>
                  <a:pt x="683891" y="1100262"/>
                  <a:pt x="678426" y="1091381"/>
                </a:cubicBezTo>
                <a:cubicBezTo>
                  <a:pt x="664023" y="1067976"/>
                  <a:pt x="653845" y="1042220"/>
                  <a:pt x="641555" y="1017639"/>
                </a:cubicBezTo>
                <a:lnTo>
                  <a:pt x="612058" y="958645"/>
                </a:lnTo>
                <a:cubicBezTo>
                  <a:pt x="604684" y="943897"/>
                  <a:pt x="599082" y="928120"/>
                  <a:pt x="589935" y="914400"/>
                </a:cubicBezTo>
                <a:cubicBezTo>
                  <a:pt x="585019" y="907026"/>
                  <a:pt x="579584" y="899973"/>
                  <a:pt x="575187" y="892278"/>
                </a:cubicBezTo>
                <a:cubicBezTo>
                  <a:pt x="513813" y="784875"/>
                  <a:pt x="594425" y="923382"/>
                  <a:pt x="553064" y="840658"/>
                </a:cubicBezTo>
                <a:cubicBezTo>
                  <a:pt x="549101" y="832731"/>
                  <a:pt x="543232" y="825910"/>
                  <a:pt x="538316" y="818536"/>
                </a:cubicBezTo>
                <a:cubicBezTo>
                  <a:pt x="525097" y="765659"/>
                  <a:pt x="538001" y="805961"/>
                  <a:pt x="501445" y="737419"/>
                </a:cubicBezTo>
                <a:cubicBezTo>
                  <a:pt x="488036" y="712278"/>
                  <a:pt x="476060" y="679877"/>
                  <a:pt x="457200" y="656303"/>
                </a:cubicBezTo>
                <a:cubicBezTo>
                  <a:pt x="429540" y="621728"/>
                  <a:pt x="447268" y="665934"/>
                  <a:pt x="412955" y="597310"/>
                </a:cubicBezTo>
                <a:cubicBezTo>
                  <a:pt x="408039" y="587478"/>
                  <a:pt x="403967" y="577175"/>
                  <a:pt x="398206" y="567813"/>
                </a:cubicBezTo>
                <a:cubicBezTo>
                  <a:pt x="384271" y="545169"/>
                  <a:pt x="364435" y="525883"/>
                  <a:pt x="353961" y="501445"/>
                </a:cubicBezTo>
                <a:cubicBezTo>
                  <a:pt x="346587" y="484239"/>
                  <a:pt x="340713" y="466308"/>
                  <a:pt x="331838" y="449826"/>
                </a:cubicBezTo>
                <a:cubicBezTo>
                  <a:pt x="323435" y="434219"/>
                  <a:pt x="312174" y="420329"/>
                  <a:pt x="302342" y="405581"/>
                </a:cubicBezTo>
                <a:cubicBezTo>
                  <a:pt x="290675" y="388080"/>
                  <a:pt x="279183" y="369959"/>
                  <a:pt x="265471" y="353961"/>
                </a:cubicBezTo>
                <a:cubicBezTo>
                  <a:pt x="258684" y="346043"/>
                  <a:pt x="250722" y="339213"/>
                  <a:pt x="243348" y="331839"/>
                </a:cubicBezTo>
                <a:cubicBezTo>
                  <a:pt x="238432" y="322007"/>
                  <a:pt x="234054" y="311886"/>
                  <a:pt x="228600" y="302342"/>
                </a:cubicBezTo>
                <a:cubicBezTo>
                  <a:pt x="205199" y="261390"/>
                  <a:pt x="219545" y="298983"/>
                  <a:pt x="191729" y="243349"/>
                </a:cubicBezTo>
                <a:cubicBezTo>
                  <a:pt x="188253" y="236396"/>
                  <a:pt x="189019" y="227445"/>
                  <a:pt x="184355" y="221226"/>
                </a:cubicBezTo>
                <a:cubicBezTo>
                  <a:pt x="173926" y="207321"/>
                  <a:pt x="147484" y="184355"/>
                  <a:pt x="147484" y="184355"/>
                </a:cubicBezTo>
                <a:cubicBezTo>
                  <a:pt x="142568" y="169607"/>
                  <a:pt x="139687" y="154015"/>
                  <a:pt x="132735" y="140110"/>
                </a:cubicBezTo>
                <a:cubicBezTo>
                  <a:pt x="129626" y="133891"/>
                  <a:pt x="122438" y="130702"/>
                  <a:pt x="117987" y="125361"/>
                </a:cubicBezTo>
                <a:cubicBezTo>
                  <a:pt x="74163" y="72773"/>
                  <a:pt x="114470" y="114473"/>
                  <a:pt x="81116" y="81116"/>
                </a:cubicBezTo>
                <a:cubicBezTo>
                  <a:pt x="78658" y="73742"/>
                  <a:pt x="77741" y="65659"/>
                  <a:pt x="73742" y="58994"/>
                </a:cubicBezTo>
                <a:cubicBezTo>
                  <a:pt x="70165" y="53032"/>
                  <a:pt x="64334" y="48696"/>
                  <a:pt x="58993" y="44245"/>
                </a:cubicBezTo>
                <a:cubicBezTo>
                  <a:pt x="49552" y="36377"/>
                  <a:pt x="39498" y="29266"/>
                  <a:pt x="29497" y="22123"/>
                </a:cubicBezTo>
                <a:cubicBezTo>
                  <a:pt x="313" y="1277"/>
                  <a:pt x="15276" y="15276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35C2-C634-44E9-9896-99D1340D084D}"/>
              </a:ext>
            </a:extLst>
          </p:cNvPr>
          <p:cNvSpPr/>
          <p:nvPr/>
        </p:nvSpPr>
        <p:spPr>
          <a:xfrm>
            <a:off x="7705415" y="2056680"/>
            <a:ext cx="302959" cy="487417"/>
          </a:xfrm>
          <a:custGeom>
            <a:avLst/>
            <a:gdLst>
              <a:gd name="connsiteX0" fmla="*/ 302959 w 302959"/>
              <a:gd name="connsiteY0" fmla="*/ 376804 h 487417"/>
              <a:gd name="connsiteX1" fmla="*/ 111230 w 302959"/>
              <a:gd name="connsiteY1" fmla="*/ 8094 h 487417"/>
              <a:gd name="connsiteX2" fmla="*/ 66985 w 302959"/>
              <a:gd name="connsiteY2" fmla="*/ 8094 h 487417"/>
              <a:gd name="connsiteX3" fmla="*/ 59611 w 302959"/>
              <a:gd name="connsiteY3" fmla="*/ 30217 h 487417"/>
              <a:gd name="connsiteX4" fmla="*/ 52237 w 302959"/>
              <a:gd name="connsiteY4" fmla="*/ 59714 h 487417"/>
              <a:gd name="connsiteX5" fmla="*/ 37488 w 302959"/>
              <a:gd name="connsiteY5" fmla="*/ 74462 h 487417"/>
              <a:gd name="connsiteX6" fmla="*/ 30114 w 302959"/>
              <a:gd name="connsiteY6" fmla="*/ 148204 h 487417"/>
              <a:gd name="connsiteX7" fmla="*/ 22740 w 302959"/>
              <a:gd name="connsiteY7" fmla="*/ 170326 h 487417"/>
              <a:gd name="connsiteX8" fmla="*/ 15366 w 302959"/>
              <a:gd name="connsiteY8" fmla="*/ 280939 h 487417"/>
              <a:gd name="connsiteX9" fmla="*/ 22740 w 302959"/>
              <a:gd name="connsiteY9" fmla="*/ 339933 h 487417"/>
              <a:gd name="connsiteX10" fmla="*/ 7991 w 302959"/>
              <a:gd name="connsiteY10" fmla="*/ 435797 h 487417"/>
              <a:gd name="connsiteX11" fmla="*/ 617 w 302959"/>
              <a:gd name="connsiteY11" fmla="*/ 457920 h 487417"/>
              <a:gd name="connsiteX12" fmla="*/ 617 w 302959"/>
              <a:gd name="connsiteY12" fmla="*/ 487417 h 48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959" h="487417">
                <a:moveTo>
                  <a:pt x="302959" y="376804"/>
                </a:moveTo>
                <a:cubicBezTo>
                  <a:pt x="239049" y="253901"/>
                  <a:pt x="179704" y="128514"/>
                  <a:pt x="111230" y="8094"/>
                </a:cubicBezTo>
                <a:cubicBezTo>
                  <a:pt x="101830" y="-8437"/>
                  <a:pt x="76385" y="4961"/>
                  <a:pt x="66985" y="8094"/>
                </a:cubicBezTo>
                <a:cubicBezTo>
                  <a:pt x="64527" y="15468"/>
                  <a:pt x="61746" y="22743"/>
                  <a:pt x="59611" y="30217"/>
                </a:cubicBezTo>
                <a:cubicBezTo>
                  <a:pt x="56827" y="39962"/>
                  <a:pt x="56770" y="50649"/>
                  <a:pt x="52237" y="59714"/>
                </a:cubicBezTo>
                <a:cubicBezTo>
                  <a:pt x="49128" y="65932"/>
                  <a:pt x="42404" y="69546"/>
                  <a:pt x="37488" y="74462"/>
                </a:cubicBezTo>
                <a:cubicBezTo>
                  <a:pt x="35030" y="99043"/>
                  <a:pt x="33870" y="123788"/>
                  <a:pt x="30114" y="148204"/>
                </a:cubicBezTo>
                <a:cubicBezTo>
                  <a:pt x="28932" y="155886"/>
                  <a:pt x="23598" y="162601"/>
                  <a:pt x="22740" y="170326"/>
                </a:cubicBezTo>
                <a:cubicBezTo>
                  <a:pt x="18659" y="207053"/>
                  <a:pt x="17824" y="244068"/>
                  <a:pt x="15366" y="280939"/>
                </a:cubicBezTo>
                <a:cubicBezTo>
                  <a:pt x="17824" y="300604"/>
                  <a:pt x="22740" y="320115"/>
                  <a:pt x="22740" y="339933"/>
                </a:cubicBezTo>
                <a:cubicBezTo>
                  <a:pt x="22740" y="357851"/>
                  <a:pt x="13606" y="413338"/>
                  <a:pt x="7991" y="435797"/>
                </a:cubicBezTo>
                <a:cubicBezTo>
                  <a:pt x="6106" y="443338"/>
                  <a:pt x="1716" y="450225"/>
                  <a:pt x="617" y="457920"/>
                </a:cubicBezTo>
                <a:cubicBezTo>
                  <a:pt x="-773" y="467654"/>
                  <a:pt x="617" y="477585"/>
                  <a:pt x="617" y="4874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217202-2FA9-4EAA-9F2B-6B52C45197E0}"/>
              </a:ext>
            </a:extLst>
          </p:cNvPr>
          <p:cNvSpPr/>
          <p:nvPr/>
        </p:nvSpPr>
        <p:spPr>
          <a:xfrm>
            <a:off x="5486400" y="2085768"/>
            <a:ext cx="1490531" cy="1402226"/>
          </a:xfrm>
          <a:custGeom>
            <a:avLst/>
            <a:gdLst>
              <a:gd name="connsiteX0" fmla="*/ 0 w 1490531"/>
              <a:gd name="connsiteY0" fmla="*/ 8503 h 1402226"/>
              <a:gd name="connsiteX1" fmla="*/ 833284 w 1490531"/>
              <a:gd name="connsiteY1" fmla="*/ 1129 h 1402226"/>
              <a:gd name="connsiteX2" fmla="*/ 951271 w 1490531"/>
              <a:gd name="connsiteY2" fmla="*/ 23251 h 1402226"/>
              <a:gd name="connsiteX3" fmla="*/ 1002890 w 1490531"/>
              <a:gd name="connsiteY3" fmla="*/ 45374 h 1402226"/>
              <a:gd name="connsiteX4" fmla="*/ 1025013 w 1490531"/>
              <a:gd name="connsiteY4" fmla="*/ 60122 h 1402226"/>
              <a:gd name="connsiteX5" fmla="*/ 1076632 w 1490531"/>
              <a:gd name="connsiteY5" fmla="*/ 82245 h 1402226"/>
              <a:gd name="connsiteX6" fmla="*/ 1187245 w 1490531"/>
              <a:gd name="connsiteY6" fmla="*/ 119116 h 1402226"/>
              <a:gd name="connsiteX7" fmla="*/ 1275735 w 1490531"/>
              <a:gd name="connsiteY7" fmla="*/ 214980 h 1402226"/>
              <a:gd name="connsiteX8" fmla="*/ 1290484 w 1490531"/>
              <a:gd name="connsiteY8" fmla="*/ 229729 h 1402226"/>
              <a:gd name="connsiteX9" fmla="*/ 1319981 w 1490531"/>
              <a:gd name="connsiteY9" fmla="*/ 244477 h 1402226"/>
              <a:gd name="connsiteX10" fmla="*/ 1349477 w 1490531"/>
              <a:gd name="connsiteY10" fmla="*/ 273974 h 1402226"/>
              <a:gd name="connsiteX11" fmla="*/ 1356852 w 1490531"/>
              <a:gd name="connsiteY11" fmla="*/ 296097 h 1402226"/>
              <a:gd name="connsiteX12" fmla="*/ 1378974 w 1490531"/>
              <a:gd name="connsiteY12" fmla="*/ 310845 h 1402226"/>
              <a:gd name="connsiteX13" fmla="*/ 1393723 w 1490531"/>
              <a:gd name="connsiteY13" fmla="*/ 325593 h 1402226"/>
              <a:gd name="connsiteX14" fmla="*/ 1408471 w 1490531"/>
              <a:gd name="connsiteY14" fmla="*/ 355090 h 1402226"/>
              <a:gd name="connsiteX15" fmla="*/ 1445342 w 1490531"/>
              <a:gd name="connsiteY15" fmla="*/ 414084 h 1402226"/>
              <a:gd name="connsiteX16" fmla="*/ 1474839 w 1490531"/>
              <a:gd name="connsiteY16" fmla="*/ 473077 h 1402226"/>
              <a:gd name="connsiteX17" fmla="*/ 1482213 w 1490531"/>
              <a:gd name="connsiteY17" fmla="*/ 495200 h 1402226"/>
              <a:gd name="connsiteX18" fmla="*/ 1482213 w 1490531"/>
              <a:gd name="connsiteY18" fmla="*/ 591064 h 1402226"/>
              <a:gd name="connsiteX19" fmla="*/ 1452716 w 1490531"/>
              <a:gd name="connsiteY19" fmla="*/ 627935 h 1402226"/>
              <a:gd name="connsiteX20" fmla="*/ 1437968 w 1490531"/>
              <a:gd name="connsiteY20" fmla="*/ 650058 h 1402226"/>
              <a:gd name="connsiteX21" fmla="*/ 1423219 w 1490531"/>
              <a:gd name="connsiteY21" fmla="*/ 664806 h 1402226"/>
              <a:gd name="connsiteX22" fmla="*/ 1408471 w 1490531"/>
              <a:gd name="connsiteY22" fmla="*/ 686929 h 1402226"/>
              <a:gd name="connsiteX23" fmla="*/ 1312606 w 1490531"/>
              <a:gd name="connsiteY23" fmla="*/ 790167 h 1402226"/>
              <a:gd name="connsiteX24" fmla="*/ 1297858 w 1490531"/>
              <a:gd name="connsiteY24" fmla="*/ 804916 h 1402226"/>
              <a:gd name="connsiteX25" fmla="*/ 1268361 w 1490531"/>
              <a:gd name="connsiteY25" fmla="*/ 827038 h 1402226"/>
              <a:gd name="connsiteX26" fmla="*/ 1253613 w 1490531"/>
              <a:gd name="connsiteY26" fmla="*/ 849161 h 1402226"/>
              <a:gd name="connsiteX27" fmla="*/ 1231490 w 1490531"/>
              <a:gd name="connsiteY27" fmla="*/ 886032 h 1402226"/>
              <a:gd name="connsiteX28" fmla="*/ 1209368 w 1490531"/>
              <a:gd name="connsiteY28" fmla="*/ 915529 h 1402226"/>
              <a:gd name="connsiteX29" fmla="*/ 1187245 w 1490531"/>
              <a:gd name="connsiteY29" fmla="*/ 974522 h 1402226"/>
              <a:gd name="connsiteX30" fmla="*/ 1165123 w 1490531"/>
              <a:gd name="connsiteY30" fmla="*/ 1011393 h 1402226"/>
              <a:gd name="connsiteX31" fmla="*/ 1150374 w 1490531"/>
              <a:gd name="connsiteY31" fmla="*/ 1033516 h 1402226"/>
              <a:gd name="connsiteX32" fmla="*/ 1135626 w 1490531"/>
              <a:gd name="connsiteY32" fmla="*/ 1070387 h 1402226"/>
              <a:gd name="connsiteX33" fmla="*/ 1061884 w 1490531"/>
              <a:gd name="connsiteY33" fmla="*/ 1195748 h 1402226"/>
              <a:gd name="connsiteX34" fmla="*/ 1002890 w 1490531"/>
              <a:gd name="connsiteY34" fmla="*/ 1306361 h 1402226"/>
              <a:gd name="connsiteX35" fmla="*/ 966019 w 1490531"/>
              <a:gd name="connsiteY35" fmla="*/ 1402226 h 14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90531" h="1402226">
                <a:moveTo>
                  <a:pt x="0" y="8503"/>
                </a:moveTo>
                <a:cubicBezTo>
                  <a:pt x="277761" y="6045"/>
                  <a:pt x="555545" y="-3177"/>
                  <a:pt x="833284" y="1129"/>
                </a:cubicBezTo>
                <a:cubicBezTo>
                  <a:pt x="873294" y="1749"/>
                  <a:pt x="951271" y="23251"/>
                  <a:pt x="951271" y="23251"/>
                </a:cubicBezTo>
                <a:cubicBezTo>
                  <a:pt x="968477" y="30625"/>
                  <a:pt x="986146" y="37002"/>
                  <a:pt x="1002890" y="45374"/>
                </a:cubicBezTo>
                <a:cubicBezTo>
                  <a:pt x="1010817" y="49338"/>
                  <a:pt x="1017086" y="56158"/>
                  <a:pt x="1025013" y="60122"/>
                </a:cubicBezTo>
                <a:cubicBezTo>
                  <a:pt x="1041757" y="68494"/>
                  <a:pt x="1059185" y="75460"/>
                  <a:pt x="1076632" y="82245"/>
                </a:cubicBezTo>
                <a:cubicBezTo>
                  <a:pt x="1150792" y="111086"/>
                  <a:pt x="1135641" y="106216"/>
                  <a:pt x="1187245" y="119116"/>
                </a:cubicBezTo>
                <a:cubicBezTo>
                  <a:pt x="1234115" y="177703"/>
                  <a:pt x="1205613" y="144858"/>
                  <a:pt x="1275735" y="214980"/>
                </a:cubicBezTo>
                <a:cubicBezTo>
                  <a:pt x="1280651" y="219896"/>
                  <a:pt x="1284265" y="226620"/>
                  <a:pt x="1290484" y="229729"/>
                </a:cubicBezTo>
                <a:lnTo>
                  <a:pt x="1319981" y="244477"/>
                </a:lnTo>
                <a:cubicBezTo>
                  <a:pt x="1329813" y="254309"/>
                  <a:pt x="1341395" y="262659"/>
                  <a:pt x="1349477" y="273974"/>
                </a:cubicBezTo>
                <a:cubicBezTo>
                  <a:pt x="1353995" y="280299"/>
                  <a:pt x="1351996" y="290027"/>
                  <a:pt x="1356852" y="296097"/>
                </a:cubicBezTo>
                <a:cubicBezTo>
                  <a:pt x="1362388" y="303017"/>
                  <a:pt x="1372054" y="305309"/>
                  <a:pt x="1378974" y="310845"/>
                </a:cubicBezTo>
                <a:cubicBezTo>
                  <a:pt x="1384403" y="315188"/>
                  <a:pt x="1388807" y="320677"/>
                  <a:pt x="1393723" y="325593"/>
                </a:cubicBezTo>
                <a:cubicBezTo>
                  <a:pt x="1398639" y="335425"/>
                  <a:pt x="1403017" y="345545"/>
                  <a:pt x="1408471" y="355090"/>
                </a:cubicBezTo>
                <a:cubicBezTo>
                  <a:pt x="1431867" y="396034"/>
                  <a:pt x="1417531" y="358463"/>
                  <a:pt x="1445342" y="414084"/>
                </a:cubicBezTo>
                <a:cubicBezTo>
                  <a:pt x="1481420" y="486239"/>
                  <a:pt x="1440670" y="421827"/>
                  <a:pt x="1474839" y="473077"/>
                </a:cubicBezTo>
                <a:cubicBezTo>
                  <a:pt x="1477297" y="480451"/>
                  <a:pt x="1480328" y="487659"/>
                  <a:pt x="1482213" y="495200"/>
                </a:cubicBezTo>
                <a:cubicBezTo>
                  <a:pt x="1490559" y="528586"/>
                  <a:pt x="1495749" y="555870"/>
                  <a:pt x="1482213" y="591064"/>
                </a:cubicBezTo>
                <a:cubicBezTo>
                  <a:pt x="1476563" y="605754"/>
                  <a:pt x="1462160" y="615343"/>
                  <a:pt x="1452716" y="627935"/>
                </a:cubicBezTo>
                <a:cubicBezTo>
                  <a:pt x="1447398" y="635025"/>
                  <a:pt x="1443505" y="643137"/>
                  <a:pt x="1437968" y="650058"/>
                </a:cubicBezTo>
                <a:cubicBezTo>
                  <a:pt x="1433625" y="655487"/>
                  <a:pt x="1427562" y="659377"/>
                  <a:pt x="1423219" y="664806"/>
                </a:cubicBezTo>
                <a:cubicBezTo>
                  <a:pt x="1417682" y="671727"/>
                  <a:pt x="1414007" y="680008"/>
                  <a:pt x="1408471" y="686929"/>
                </a:cubicBezTo>
                <a:cubicBezTo>
                  <a:pt x="1368415" y="737000"/>
                  <a:pt x="1358749" y="744024"/>
                  <a:pt x="1312606" y="790167"/>
                </a:cubicBezTo>
                <a:cubicBezTo>
                  <a:pt x="1307690" y="795083"/>
                  <a:pt x="1303420" y="800745"/>
                  <a:pt x="1297858" y="804916"/>
                </a:cubicBezTo>
                <a:lnTo>
                  <a:pt x="1268361" y="827038"/>
                </a:lnTo>
                <a:cubicBezTo>
                  <a:pt x="1263445" y="834412"/>
                  <a:pt x="1258310" y="841645"/>
                  <a:pt x="1253613" y="849161"/>
                </a:cubicBezTo>
                <a:cubicBezTo>
                  <a:pt x="1246017" y="861315"/>
                  <a:pt x="1239440" y="874106"/>
                  <a:pt x="1231490" y="886032"/>
                </a:cubicBezTo>
                <a:cubicBezTo>
                  <a:pt x="1224673" y="896258"/>
                  <a:pt x="1215337" y="904785"/>
                  <a:pt x="1209368" y="915529"/>
                </a:cubicBezTo>
                <a:cubicBezTo>
                  <a:pt x="1155024" y="1013348"/>
                  <a:pt x="1220360" y="908291"/>
                  <a:pt x="1187245" y="974522"/>
                </a:cubicBezTo>
                <a:cubicBezTo>
                  <a:pt x="1180835" y="987342"/>
                  <a:pt x="1172719" y="999239"/>
                  <a:pt x="1165123" y="1011393"/>
                </a:cubicBezTo>
                <a:cubicBezTo>
                  <a:pt x="1160426" y="1018909"/>
                  <a:pt x="1154338" y="1025589"/>
                  <a:pt x="1150374" y="1033516"/>
                </a:cubicBezTo>
                <a:cubicBezTo>
                  <a:pt x="1144454" y="1045356"/>
                  <a:pt x="1141965" y="1058766"/>
                  <a:pt x="1135626" y="1070387"/>
                </a:cubicBezTo>
                <a:cubicBezTo>
                  <a:pt x="1112411" y="1112948"/>
                  <a:pt x="1086548" y="1154010"/>
                  <a:pt x="1061884" y="1195748"/>
                </a:cubicBezTo>
                <a:cubicBezTo>
                  <a:pt x="1037065" y="1237750"/>
                  <a:pt x="1024230" y="1255146"/>
                  <a:pt x="1002890" y="1306361"/>
                </a:cubicBezTo>
                <a:cubicBezTo>
                  <a:pt x="965073" y="1397120"/>
                  <a:pt x="966019" y="1362896"/>
                  <a:pt x="966019" y="14022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F6D4DB-AE51-4AA6-A4D0-5CE346829EEE}"/>
              </a:ext>
            </a:extLst>
          </p:cNvPr>
          <p:cNvSpPr/>
          <p:nvPr/>
        </p:nvSpPr>
        <p:spPr>
          <a:xfrm>
            <a:off x="8177981" y="1194619"/>
            <a:ext cx="899651" cy="1017639"/>
          </a:xfrm>
          <a:custGeom>
            <a:avLst/>
            <a:gdLst>
              <a:gd name="connsiteX0" fmla="*/ 0 w 899651"/>
              <a:gd name="connsiteY0" fmla="*/ 0 h 1017639"/>
              <a:gd name="connsiteX1" fmla="*/ 110613 w 899651"/>
              <a:gd name="connsiteY1" fmla="*/ 191729 h 1017639"/>
              <a:gd name="connsiteX2" fmla="*/ 132735 w 899651"/>
              <a:gd name="connsiteY2" fmla="*/ 213852 h 1017639"/>
              <a:gd name="connsiteX3" fmla="*/ 154858 w 899651"/>
              <a:gd name="connsiteY3" fmla="*/ 265471 h 1017639"/>
              <a:gd name="connsiteX4" fmla="*/ 221225 w 899651"/>
              <a:gd name="connsiteY4" fmla="*/ 361336 h 1017639"/>
              <a:gd name="connsiteX5" fmla="*/ 243348 w 899651"/>
              <a:gd name="connsiteY5" fmla="*/ 390833 h 1017639"/>
              <a:gd name="connsiteX6" fmla="*/ 317090 w 899651"/>
              <a:gd name="connsiteY6" fmla="*/ 457200 h 1017639"/>
              <a:gd name="connsiteX7" fmla="*/ 353961 w 899651"/>
              <a:gd name="connsiteY7" fmla="*/ 508820 h 1017639"/>
              <a:gd name="connsiteX8" fmla="*/ 376084 w 899651"/>
              <a:gd name="connsiteY8" fmla="*/ 530942 h 1017639"/>
              <a:gd name="connsiteX9" fmla="*/ 398206 w 899651"/>
              <a:gd name="connsiteY9" fmla="*/ 575187 h 1017639"/>
              <a:gd name="connsiteX10" fmla="*/ 427703 w 899651"/>
              <a:gd name="connsiteY10" fmla="*/ 612058 h 1017639"/>
              <a:gd name="connsiteX11" fmla="*/ 442451 w 899651"/>
              <a:gd name="connsiteY11" fmla="*/ 634181 h 1017639"/>
              <a:gd name="connsiteX12" fmla="*/ 486696 w 899651"/>
              <a:gd name="connsiteY12" fmla="*/ 671052 h 1017639"/>
              <a:gd name="connsiteX13" fmla="*/ 494071 w 899651"/>
              <a:gd name="connsiteY13" fmla="*/ 693175 h 1017639"/>
              <a:gd name="connsiteX14" fmla="*/ 523567 w 899651"/>
              <a:gd name="connsiteY14" fmla="*/ 737420 h 1017639"/>
              <a:gd name="connsiteX15" fmla="*/ 560438 w 899651"/>
              <a:gd name="connsiteY15" fmla="*/ 811162 h 1017639"/>
              <a:gd name="connsiteX16" fmla="*/ 575187 w 899651"/>
              <a:gd name="connsiteY16" fmla="*/ 825910 h 1017639"/>
              <a:gd name="connsiteX17" fmla="*/ 582561 w 899651"/>
              <a:gd name="connsiteY17" fmla="*/ 848033 h 1017639"/>
              <a:gd name="connsiteX18" fmla="*/ 589935 w 899651"/>
              <a:gd name="connsiteY18" fmla="*/ 877529 h 1017639"/>
              <a:gd name="connsiteX19" fmla="*/ 626806 w 899651"/>
              <a:gd name="connsiteY19" fmla="*/ 907026 h 1017639"/>
              <a:gd name="connsiteX20" fmla="*/ 648929 w 899651"/>
              <a:gd name="connsiteY20" fmla="*/ 943897 h 1017639"/>
              <a:gd name="connsiteX21" fmla="*/ 656303 w 899651"/>
              <a:gd name="connsiteY21" fmla="*/ 966020 h 1017639"/>
              <a:gd name="connsiteX22" fmla="*/ 685800 w 899651"/>
              <a:gd name="connsiteY22" fmla="*/ 973394 h 1017639"/>
              <a:gd name="connsiteX23" fmla="*/ 700548 w 899651"/>
              <a:gd name="connsiteY23" fmla="*/ 995516 h 1017639"/>
              <a:gd name="connsiteX24" fmla="*/ 722671 w 899651"/>
              <a:gd name="connsiteY24" fmla="*/ 1002891 h 1017639"/>
              <a:gd name="connsiteX25" fmla="*/ 744793 w 899651"/>
              <a:gd name="connsiteY25" fmla="*/ 1017639 h 1017639"/>
              <a:gd name="connsiteX26" fmla="*/ 789038 w 899651"/>
              <a:gd name="connsiteY26" fmla="*/ 1010265 h 1017639"/>
              <a:gd name="connsiteX27" fmla="*/ 803787 w 899651"/>
              <a:gd name="connsiteY27" fmla="*/ 988142 h 1017639"/>
              <a:gd name="connsiteX28" fmla="*/ 818535 w 899651"/>
              <a:gd name="connsiteY28" fmla="*/ 958646 h 1017639"/>
              <a:gd name="connsiteX29" fmla="*/ 825909 w 899651"/>
              <a:gd name="connsiteY29" fmla="*/ 936523 h 1017639"/>
              <a:gd name="connsiteX30" fmla="*/ 840658 w 899651"/>
              <a:gd name="connsiteY30" fmla="*/ 921775 h 1017639"/>
              <a:gd name="connsiteX31" fmla="*/ 862780 w 899651"/>
              <a:gd name="connsiteY31" fmla="*/ 884904 h 1017639"/>
              <a:gd name="connsiteX32" fmla="*/ 870154 w 899651"/>
              <a:gd name="connsiteY32" fmla="*/ 855407 h 1017639"/>
              <a:gd name="connsiteX33" fmla="*/ 877529 w 899651"/>
              <a:gd name="connsiteY33" fmla="*/ 833284 h 1017639"/>
              <a:gd name="connsiteX34" fmla="*/ 884903 w 899651"/>
              <a:gd name="connsiteY34" fmla="*/ 759542 h 1017639"/>
              <a:gd name="connsiteX35" fmla="*/ 892277 w 899651"/>
              <a:gd name="connsiteY35" fmla="*/ 715297 h 1017639"/>
              <a:gd name="connsiteX36" fmla="*/ 899651 w 899651"/>
              <a:gd name="connsiteY36" fmla="*/ 626807 h 1017639"/>
              <a:gd name="connsiteX37" fmla="*/ 884903 w 899651"/>
              <a:gd name="connsiteY37" fmla="*/ 339213 h 1017639"/>
              <a:gd name="connsiteX38" fmla="*/ 870154 w 899651"/>
              <a:gd name="connsiteY38" fmla="*/ 228600 h 1017639"/>
              <a:gd name="connsiteX39" fmla="*/ 855406 w 899651"/>
              <a:gd name="connsiteY39" fmla="*/ 184355 h 1017639"/>
              <a:gd name="connsiteX40" fmla="*/ 840658 w 899651"/>
              <a:gd name="connsiteY40" fmla="*/ 110613 h 101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99651" h="1017639">
                <a:moveTo>
                  <a:pt x="0" y="0"/>
                </a:moveTo>
                <a:cubicBezTo>
                  <a:pt x="36871" y="63910"/>
                  <a:pt x="71703" y="129040"/>
                  <a:pt x="110613" y="191729"/>
                </a:cubicBezTo>
                <a:cubicBezTo>
                  <a:pt x="116113" y="200590"/>
                  <a:pt x="128071" y="204524"/>
                  <a:pt x="132735" y="213852"/>
                </a:cubicBezTo>
                <a:cubicBezTo>
                  <a:pt x="167682" y="283748"/>
                  <a:pt x="116708" y="227323"/>
                  <a:pt x="154858" y="265471"/>
                </a:cubicBezTo>
                <a:cubicBezTo>
                  <a:pt x="169864" y="325498"/>
                  <a:pt x="154174" y="282093"/>
                  <a:pt x="221225" y="361336"/>
                </a:cubicBezTo>
                <a:cubicBezTo>
                  <a:pt x="229164" y="370718"/>
                  <a:pt x="235126" y="381698"/>
                  <a:pt x="243348" y="390833"/>
                </a:cubicBezTo>
                <a:cubicBezTo>
                  <a:pt x="279997" y="431554"/>
                  <a:pt x="280504" y="429761"/>
                  <a:pt x="317090" y="457200"/>
                </a:cubicBezTo>
                <a:cubicBezTo>
                  <a:pt x="328764" y="474711"/>
                  <a:pt x="340238" y="492810"/>
                  <a:pt x="353961" y="508820"/>
                </a:cubicBezTo>
                <a:cubicBezTo>
                  <a:pt x="360748" y="516738"/>
                  <a:pt x="369408" y="522931"/>
                  <a:pt x="376084" y="530942"/>
                </a:cubicBezTo>
                <a:cubicBezTo>
                  <a:pt x="421459" y="585392"/>
                  <a:pt x="364950" y="521978"/>
                  <a:pt x="398206" y="575187"/>
                </a:cubicBezTo>
                <a:cubicBezTo>
                  <a:pt x="406548" y="588534"/>
                  <a:pt x="418259" y="599466"/>
                  <a:pt x="427703" y="612058"/>
                </a:cubicBezTo>
                <a:cubicBezTo>
                  <a:pt x="433021" y="619148"/>
                  <a:pt x="436777" y="627372"/>
                  <a:pt x="442451" y="634181"/>
                </a:cubicBezTo>
                <a:cubicBezTo>
                  <a:pt x="460194" y="655473"/>
                  <a:pt x="464944" y="656551"/>
                  <a:pt x="486696" y="671052"/>
                </a:cubicBezTo>
                <a:cubicBezTo>
                  <a:pt x="489154" y="678426"/>
                  <a:pt x="490296" y="686380"/>
                  <a:pt x="494071" y="693175"/>
                </a:cubicBezTo>
                <a:cubicBezTo>
                  <a:pt x="502679" y="708670"/>
                  <a:pt x="517961" y="720605"/>
                  <a:pt x="523567" y="737420"/>
                </a:cubicBezTo>
                <a:cubicBezTo>
                  <a:pt x="535028" y="771799"/>
                  <a:pt x="532647" y="769475"/>
                  <a:pt x="560438" y="811162"/>
                </a:cubicBezTo>
                <a:cubicBezTo>
                  <a:pt x="564295" y="816947"/>
                  <a:pt x="570271" y="820994"/>
                  <a:pt x="575187" y="825910"/>
                </a:cubicBezTo>
                <a:cubicBezTo>
                  <a:pt x="577645" y="833284"/>
                  <a:pt x="580426" y="840559"/>
                  <a:pt x="582561" y="848033"/>
                </a:cubicBezTo>
                <a:cubicBezTo>
                  <a:pt x="585345" y="857778"/>
                  <a:pt x="583854" y="869421"/>
                  <a:pt x="589935" y="877529"/>
                </a:cubicBezTo>
                <a:cubicBezTo>
                  <a:pt x="599379" y="890120"/>
                  <a:pt x="614516" y="897194"/>
                  <a:pt x="626806" y="907026"/>
                </a:cubicBezTo>
                <a:cubicBezTo>
                  <a:pt x="647695" y="969697"/>
                  <a:pt x="618561" y="893285"/>
                  <a:pt x="648929" y="943897"/>
                </a:cubicBezTo>
                <a:cubicBezTo>
                  <a:pt x="652928" y="950562"/>
                  <a:pt x="650233" y="961164"/>
                  <a:pt x="656303" y="966020"/>
                </a:cubicBezTo>
                <a:cubicBezTo>
                  <a:pt x="664217" y="972351"/>
                  <a:pt x="675968" y="970936"/>
                  <a:pt x="685800" y="973394"/>
                </a:cubicBezTo>
                <a:cubicBezTo>
                  <a:pt x="690716" y="980768"/>
                  <a:pt x="693628" y="989980"/>
                  <a:pt x="700548" y="995516"/>
                </a:cubicBezTo>
                <a:cubicBezTo>
                  <a:pt x="706618" y="1000372"/>
                  <a:pt x="715718" y="999415"/>
                  <a:pt x="722671" y="1002891"/>
                </a:cubicBezTo>
                <a:cubicBezTo>
                  <a:pt x="730598" y="1006854"/>
                  <a:pt x="737419" y="1012723"/>
                  <a:pt x="744793" y="1017639"/>
                </a:cubicBezTo>
                <a:cubicBezTo>
                  <a:pt x="759541" y="1015181"/>
                  <a:pt x="775665" y="1016952"/>
                  <a:pt x="789038" y="1010265"/>
                </a:cubicBezTo>
                <a:cubicBezTo>
                  <a:pt x="796965" y="1006301"/>
                  <a:pt x="799390" y="995837"/>
                  <a:pt x="803787" y="988142"/>
                </a:cubicBezTo>
                <a:cubicBezTo>
                  <a:pt x="809241" y="978598"/>
                  <a:pt x="814205" y="968750"/>
                  <a:pt x="818535" y="958646"/>
                </a:cubicBezTo>
                <a:cubicBezTo>
                  <a:pt x="821597" y="951501"/>
                  <a:pt x="821910" y="943188"/>
                  <a:pt x="825909" y="936523"/>
                </a:cubicBezTo>
                <a:cubicBezTo>
                  <a:pt x="829486" y="930561"/>
                  <a:pt x="836617" y="927432"/>
                  <a:pt x="840658" y="921775"/>
                </a:cubicBezTo>
                <a:cubicBezTo>
                  <a:pt x="848989" y="910112"/>
                  <a:pt x="855406" y="897194"/>
                  <a:pt x="862780" y="884904"/>
                </a:cubicBezTo>
                <a:cubicBezTo>
                  <a:pt x="865238" y="875072"/>
                  <a:pt x="867370" y="865152"/>
                  <a:pt x="870154" y="855407"/>
                </a:cubicBezTo>
                <a:cubicBezTo>
                  <a:pt x="872290" y="847933"/>
                  <a:pt x="876347" y="840967"/>
                  <a:pt x="877529" y="833284"/>
                </a:cubicBezTo>
                <a:cubicBezTo>
                  <a:pt x="881285" y="808868"/>
                  <a:pt x="881839" y="784055"/>
                  <a:pt x="884903" y="759542"/>
                </a:cubicBezTo>
                <a:cubicBezTo>
                  <a:pt x="886757" y="744706"/>
                  <a:pt x="890626" y="730157"/>
                  <a:pt x="892277" y="715297"/>
                </a:cubicBezTo>
                <a:cubicBezTo>
                  <a:pt x="895546" y="685879"/>
                  <a:pt x="897193" y="656304"/>
                  <a:pt x="899651" y="626807"/>
                </a:cubicBezTo>
                <a:cubicBezTo>
                  <a:pt x="895475" y="509873"/>
                  <a:pt x="896869" y="442919"/>
                  <a:pt x="884903" y="339213"/>
                </a:cubicBezTo>
                <a:cubicBezTo>
                  <a:pt x="880639" y="302261"/>
                  <a:pt x="877114" y="265140"/>
                  <a:pt x="870154" y="228600"/>
                </a:cubicBezTo>
                <a:cubicBezTo>
                  <a:pt x="867245" y="213328"/>
                  <a:pt x="859176" y="199437"/>
                  <a:pt x="855406" y="184355"/>
                </a:cubicBezTo>
                <a:cubicBezTo>
                  <a:pt x="839466" y="120592"/>
                  <a:pt x="840658" y="145632"/>
                  <a:pt x="840658" y="1106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8DD6846-74D4-4023-B45B-ED83E50339C3}"/>
              </a:ext>
            </a:extLst>
          </p:cNvPr>
          <p:cNvSpPr/>
          <p:nvPr/>
        </p:nvSpPr>
        <p:spPr>
          <a:xfrm>
            <a:off x="634124" y="582561"/>
            <a:ext cx="1290541" cy="2853813"/>
          </a:xfrm>
          <a:custGeom>
            <a:avLst/>
            <a:gdLst>
              <a:gd name="connsiteX0" fmla="*/ 1290541 w 1290541"/>
              <a:gd name="connsiteY0" fmla="*/ 0 h 2853813"/>
              <a:gd name="connsiteX1" fmla="*/ 995573 w 1290541"/>
              <a:gd name="connsiteY1" fmla="*/ 567813 h 2853813"/>
              <a:gd name="connsiteX2" fmla="*/ 855463 w 1290541"/>
              <a:gd name="connsiteY2" fmla="*/ 921774 h 2853813"/>
              <a:gd name="connsiteX3" fmla="*/ 848089 w 1290541"/>
              <a:gd name="connsiteY3" fmla="*/ 951271 h 2853813"/>
              <a:gd name="connsiteX4" fmla="*/ 818592 w 1290541"/>
              <a:gd name="connsiteY4" fmla="*/ 1010265 h 2853813"/>
              <a:gd name="connsiteX5" fmla="*/ 781721 w 1290541"/>
              <a:gd name="connsiteY5" fmla="*/ 1157749 h 2853813"/>
              <a:gd name="connsiteX6" fmla="*/ 759599 w 1290541"/>
              <a:gd name="connsiteY6" fmla="*/ 1194620 h 2853813"/>
              <a:gd name="connsiteX7" fmla="*/ 744850 w 1290541"/>
              <a:gd name="connsiteY7" fmla="*/ 1231491 h 2853813"/>
              <a:gd name="connsiteX8" fmla="*/ 722728 w 1290541"/>
              <a:gd name="connsiteY8" fmla="*/ 1268362 h 2853813"/>
              <a:gd name="connsiteX9" fmla="*/ 648986 w 1290541"/>
              <a:gd name="connsiteY9" fmla="*/ 1430594 h 2853813"/>
              <a:gd name="connsiteX10" fmla="*/ 626863 w 1290541"/>
              <a:gd name="connsiteY10" fmla="*/ 1482213 h 2853813"/>
              <a:gd name="connsiteX11" fmla="*/ 582618 w 1290541"/>
              <a:gd name="connsiteY11" fmla="*/ 1637071 h 2853813"/>
              <a:gd name="connsiteX12" fmla="*/ 582618 w 1290541"/>
              <a:gd name="connsiteY12" fmla="*/ 1637071 h 2853813"/>
              <a:gd name="connsiteX13" fmla="*/ 560495 w 1290541"/>
              <a:gd name="connsiteY13" fmla="*/ 1688691 h 2853813"/>
              <a:gd name="connsiteX14" fmla="*/ 553121 w 1290541"/>
              <a:gd name="connsiteY14" fmla="*/ 1710813 h 2853813"/>
              <a:gd name="connsiteX15" fmla="*/ 523624 w 1290541"/>
              <a:gd name="connsiteY15" fmla="*/ 1755058 h 2853813"/>
              <a:gd name="connsiteX16" fmla="*/ 516250 w 1290541"/>
              <a:gd name="connsiteY16" fmla="*/ 1806678 h 2853813"/>
              <a:gd name="connsiteX17" fmla="*/ 486753 w 1290541"/>
              <a:gd name="connsiteY17" fmla="*/ 1924665 h 2853813"/>
              <a:gd name="connsiteX18" fmla="*/ 486753 w 1290541"/>
              <a:gd name="connsiteY18" fmla="*/ 1924665 h 2853813"/>
              <a:gd name="connsiteX19" fmla="*/ 472005 w 1290541"/>
              <a:gd name="connsiteY19" fmla="*/ 1954162 h 2853813"/>
              <a:gd name="connsiteX20" fmla="*/ 442508 w 1290541"/>
              <a:gd name="connsiteY20" fmla="*/ 2042652 h 2853813"/>
              <a:gd name="connsiteX21" fmla="*/ 383515 w 1290541"/>
              <a:gd name="connsiteY21" fmla="*/ 2153265 h 2853813"/>
              <a:gd name="connsiteX22" fmla="*/ 361392 w 1290541"/>
              <a:gd name="connsiteY22" fmla="*/ 2212258 h 2853813"/>
              <a:gd name="connsiteX23" fmla="*/ 339270 w 1290541"/>
              <a:gd name="connsiteY23" fmla="*/ 2300749 h 2853813"/>
              <a:gd name="connsiteX24" fmla="*/ 331895 w 1290541"/>
              <a:gd name="connsiteY24" fmla="*/ 2322871 h 2853813"/>
              <a:gd name="connsiteX25" fmla="*/ 324521 w 1290541"/>
              <a:gd name="connsiteY25" fmla="*/ 2352368 h 2853813"/>
              <a:gd name="connsiteX26" fmla="*/ 287650 w 1290541"/>
              <a:gd name="connsiteY26" fmla="*/ 2418736 h 2853813"/>
              <a:gd name="connsiteX27" fmla="*/ 177037 w 1290541"/>
              <a:gd name="connsiteY27" fmla="*/ 2610465 h 2853813"/>
              <a:gd name="connsiteX28" fmla="*/ 118044 w 1290541"/>
              <a:gd name="connsiteY28" fmla="*/ 2684207 h 2853813"/>
              <a:gd name="connsiteX29" fmla="*/ 66424 w 1290541"/>
              <a:gd name="connsiteY29" fmla="*/ 2735826 h 2853813"/>
              <a:gd name="connsiteX30" fmla="*/ 36928 w 1290541"/>
              <a:gd name="connsiteY30" fmla="*/ 2772697 h 2853813"/>
              <a:gd name="connsiteX31" fmla="*/ 29553 w 1290541"/>
              <a:gd name="connsiteY31" fmla="*/ 2794820 h 2853813"/>
              <a:gd name="connsiteX32" fmla="*/ 57 w 1290541"/>
              <a:gd name="connsiteY32" fmla="*/ 2853813 h 285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90541" h="2853813">
                <a:moveTo>
                  <a:pt x="1290541" y="0"/>
                </a:moveTo>
                <a:cubicBezTo>
                  <a:pt x="1192218" y="189271"/>
                  <a:pt x="1086612" y="374933"/>
                  <a:pt x="995573" y="567813"/>
                </a:cubicBezTo>
                <a:cubicBezTo>
                  <a:pt x="941409" y="682567"/>
                  <a:pt x="901015" y="803338"/>
                  <a:pt x="855463" y="921774"/>
                </a:cubicBezTo>
                <a:cubicBezTo>
                  <a:pt x="851825" y="931233"/>
                  <a:pt x="852205" y="942010"/>
                  <a:pt x="848089" y="951271"/>
                </a:cubicBezTo>
                <a:cubicBezTo>
                  <a:pt x="823895" y="1005706"/>
                  <a:pt x="829452" y="968634"/>
                  <a:pt x="818592" y="1010265"/>
                </a:cubicBezTo>
                <a:cubicBezTo>
                  <a:pt x="805801" y="1059298"/>
                  <a:pt x="797165" y="1109485"/>
                  <a:pt x="781721" y="1157749"/>
                </a:cubicBezTo>
                <a:cubicBezTo>
                  <a:pt x="777353" y="1171400"/>
                  <a:pt x="766009" y="1181800"/>
                  <a:pt x="759599" y="1194620"/>
                </a:cubicBezTo>
                <a:cubicBezTo>
                  <a:pt x="753679" y="1206460"/>
                  <a:pt x="750770" y="1219651"/>
                  <a:pt x="744850" y="1231491"/>
                </a:cubicBezTo>
                <a:cubicBezTo>
                  <a:pt x="738440" y="1244311"/>
                  <a:pt x="729434" y="1255695"/>
                  <a:pt x="722728" y="1268362"/>
                </a:cubicBezTo>
                <a:cubicBezTo>
                  <a:pt x="661154" y="1384668"/>
                  <a:pt x="695136" y="1322911"/>
                  <a:pt x="648986" y="1430594"/>
                </a:cubicBezTo>
                <a:cubicBezTo>
                  <a:pt x="621646" y="1494388"/>
                  <a:pt x="644158" y="1430327"/>
                  <a:pt x="626863" y="1482213"/>
                </a:cubicBezTo>
                <a:cubicBezTo>
                  <a:pt x="615960" y="1580340"/>
                  <a:pt x="628050" y="1528034"/>
                  <a:pt x="582618" y="1637071"/>
                </a:cubicBezTo>
                <a:lnTo>
                  <a:pt x="582618" y="1637071"/>
                </a:lnTo>
                <a:cubicBezTo>
                  <a:pt x="573094" y="1675166"/>
                  <a:pt x="580866" y="1658135"/>
                  <a:pt x="560495" y="1688691"/>
                </a:cubicBezTo>
                <a:cubicBezTo>
                  <a:pt x="558037" y="1696065"/>
                  <a:pt x="556896" y="1704018"/>
                  <a:pt x="553121" y="1710813"/>
                </a:cubicBezTo>
                <a:cubicBezTo>
                  <a:pt x="544513" y="1726308"/>
                  <a:pt x="529987" y="1738514"/>
                  <a:pt x="523624" y="1755058"/>
                </a:cubicBezTo>
                <a:cubicBezTo>
                  <a:pt x="517384" y="1771281"/>
                  <a:pt x="519942" y="1789693"/>
                  <a:pt x="516250" y="1806678"/>
                </a:cubicBezTo>
                <a:cubicBezTo>
                  <a:pt x="507638" y="1846292"/>
                  <a:pt x="496585" y="1885336"/>
                  <a:pt x="486753" y="1924665"/>
                </a:cubicBezTo>
                <a:lnTo>
                  <a:pt x="486753" y="1924665"/>
                </a:lnTo>
                <a:cubicBezTo>
                  <a:pt x="481837" y="1934497"/>
                  <a:pt x="475762" y="1943831"/>
                  <a:pt x="472005" y="1954162"/>
                </a:cubicBezTo>
                <a:cubicBezTo>
                  <a:pt x="446510" y="2024275"/>
                  <a:pt x="469163" y="1984901"/>
                  <a:pt x="442508" y="2042652"/>
                </a:cubicBezTo>
                <a:cubicBezTo>
                  <a:pt x="419495" y="2092513"/>
                  <a:pt x="410085" y="2106765"/>
                  <a:pt x="383515" y="2153265"/>
                </a:cubicBezTo>
                <a:cubicBezTo>
                  <a:pt x="346811" y="2300086"/>
                  <a:pt x="409594" y="2058011"/>
                  <a:pt x="361392" y="2212258"/>
                </a:cubicBezTo>
                <a:cubicBezTo>
                  <a:pt x="352323" y="2241279"/>
                  <a:pt x="348886" y="2271905"/>
                  <a:pt x="339270" y="2300749"/>
                </a:cubicBezTo>
                <a:cubicBezTo>
                  <a:pt x="336812" y="2308123"/>
                  <a:pt x="334030" y="2315397"/>
                  <a:pt x="331895" y="2322871"/>
                </a:cubicBezTo>
                <a:cubicBezTo>
                  <a:pt x="329111" y="2332616"/>
                  <a:pt x="328285" y="2342958"/>
                  <a:pt x="324521" y="2352368"/>
                </a:cubicBezTo>
                <a:cubicBezTo>
                  <a:pt x="303333" y="2405340"/>
                  <a:pt x="308913" y="2382463"/>
                  <a:pt x="287650" y="2418736"/>
                </a:cubicBezTo>
                <a:cubicBezTo>
                  <a:pt x="250336" y="2482388"/>
                  <a:pt x="229209" y="2558293"/>
                  <a:pt x="177037" y="2610465"/>
                </a:cubicBezTo>
                <a:cubicBezTo>
                  <a:pt x="42120" y="2745382"/>
                  <a:pt x="221602" y="2559938"/>
                  <a:pt x="118044" y="2684207"/>
                </a:cubicBezTo>
                <a:cubicBezTo>
                  <a:pt x="102466" y="2702901"/>
                  <a:pt x="82867" y="2717888"/>
                  <a:pt x="66424" y="2735826"/>
                </a:cubicBezTo>
                <a:cubicBezTo>
                  <a:pt x="55789" y="2747428"/>
                  <a:pt x="46760" y="2760407"/>
                  <a:pt x="36928" y="2772697"/>
                </a:cubicBezTo>
                <a:cubicBezTo>
                  <a:pt x="34470" y="2780071"/>
                  <a:pt x="33328" y="2788025"/>
                  <a:pt x="29553" y="2794820"/>
                </a:cubicBezTo>
                <a:cubicBezTo>
                  <a:pt x="-2670" y="2852821"/>
                  <a:pt x="57" y="2818659"/>
                  <a:pt x="57" y="285381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355175-5945-430D-80F1-AA40610B7AF5}"/>
              </a:ext>
            </a:extLst>
          </p:cNvPr>
          <p:cNvSpPr/>
          <p:nvPr/>
        </p:nvSpPr>
        <p:spPr>
          <a:xfrm>
            <a:off x="2942303" y="1201994"/>
            <a:ext cx="1135992" cy="4454012"/>
          </a:xfrm>
          <a:custGeom>
            <a:avLst/>
            <a:gdLst>
              <a:gd name="connsiteX0" fmla="*/ 1120878 w 1135992"/>
              <a:gd name="connsiteY0" fmla="*/ 0 h 4454012"/>
              <a:gd name="connsiteX1" fmla="*/ 1128252 w 1135992"/>
              <a:gd name="connsiteY1" fmla="*/ 125361 h 4454012"/>
              <a:gd name="connsiteX2" fmla="*/ 1113503 w 1135992"/>
              <a:gd name="connsiteY2" fmla="*/ 147483 h 4454012"/>
              <a:gd name="connsiteX3" fmla="*/ 1084007 w 1135992"/>
              <a:gd name="connsiteY3" fmla="*/ 258096 h 4454012"/>
              <a:gd name="connsiteX4" fmla="*/ 1054510 w 1135992"/>
              <a:gd name="connsiteY4" fmla="*/ 317090 h 4454012"/>
              <a:gd name="connsiteX5" fmla="*/ 1076632 w 1135992"/>
              <a:gd name="connsiteY5" fmla="*/ 302341 h 4454012"/>
              <a:gd name="connsiteX6" fmla="*/ 1047136 w 1135992"/>
              <a:gd name="connsiteY6" fmla="*/ 398206 h 4454012"/>
              <a:gd name="connsiteX7" fmla="*/ 1017639 w 1135992"/>
              <a:gd name="connsiteY7" fmla="*/ 471948 h 4454012"/>
              <a:gd name="connsiteX8" fmla="*/ 973394 w 1135992"/>
              <a:gd name="connsiteY8" fmla="*/ 545690 h 4454012"/>
              <a:gd name="connsiteX9" fmla="*/ 958645 w 1135992"/>
              <a:gd name="connsiteY9" fmla="*/ 582561 h 4454012"/>
              <a:gd name="connsiteX10" fmla="*/ 877529 w 1135992"/>
              <a:gd name="connsiteY10" fmla="*/ 752167 h 4454012"/>
              <a:gd name="connsiteX11" fmla="*/ 862781 w 1135992"/>
              <a:gd name="connsiteY11" fmla="*/ 789038 h 4454012"/>
              <a:gd name="connsiteX12" fmla="*/ 833284 w 1135992"/>
              <a:gd name="connsiteY12" fmla="*/ 840658 h 4454012"/>
              <a:gd name="connsiteX13" fmla="*/ 789039 w 1135992"/>
              <a:gd name="connsiteY13" fmla="*/ 921774 h 4454012"/>
              <a:gd name="connsiteX14" fmla="*/ 766916 w 1135992"/>
              <a:gd name="connsiteY14" fmla="*/ 1098754 h 4454012"/>
              <a:gd name="connsiteX15" fmla="*/ 715297 w 1135992"/>
              <a:gd name="connsiteY15" fmla="*/ 1349477 h 4454012"/>
              <a:gd name="connsiteX16" fmla="*/ 700549 w 1135992"/>
              <a:gd name="connsiteY16" fmla="*/ 1430593 h 4454012"/>
              <a:gd name="connsiteX17" fmla="*/ 626807 w 1135992"/>
              <a:gd name="connsiteY17" fmla="*/ 1681316 h 4454012"/>
              <a:gd name="connsiteX18" fmla="*/ 619432 w 1135992"/>
              <a:gd name="connsiteY18" fmla="*/ 1791929 h 4454012"/>
              <a:gd name="connsiteX19" fmla="*/ 612058 w 1135992"/>
              <a:gd name="connsiteY19" fmla="*/ 1924664 h 4454012"/>
              <a:gd name="connsiteX20" fmla="*/ 604684 w 1135992"/>
              <a:gd name="connsiteY20" fmla="*/ 1998406 h 4454012"/>
              <a:gd name="connsiteX21" fmla="*/ 575187 w 1135992"/>
              <a:gd name="connsiteY21" fmla="*/ 2330245 h 4454012"/>
              <a:gd name="connsiteX22" fmla="*/ 545691 w 1135992"/>
              <a:gd name="connsiteY22" fmla="*/ 2448232 h 4454012"/>
              <a:gd name="connsiteX23" fmla="*/ 530942 w 1135992"/>
              <a:gd name="connsiteY23" fmla="*/ 2529348 h 4454012"/>
              <a:gd name="connsiteX24" fmla="*/ 516194 w 1135992"/>
              <a:gd name="connsiteY24" fmla="*/ 2595716 h 4454012"/>
              <a:gd name="connsiteX25" fmla="*/ 501445 w 1135992"/>
              <a:gd name="connsiteY25" fmla="*/ 2721077 h 4454012"/>
              <a:gd name="connsiteX26" fmla="*/ 412955 w 1135992"/>
              <a:gd name="connsiteY26" fmla="*/ 2957051 h 4454012"/>
              <a:gd name="connsiteX27" fmla="*/ 376084 w 1135992"/>
              <a:gd name="connsiteY27" fmla="*/ 3089787 h 4454012"/>
              <a:gd name="connsiteX28" fmla="*/ 324465 w 1135992"/>
              <a:gd name="connsiteY28" fmla="*/ 3244645 h 4454012"/>
              <a:gd name="connsiteX29" fmla="*/ 294968 w 1135992"/>
              <a:gd name="connsiteY29" fmla="*/ 3377380 h 4454012"/>
              <a:gd name="connsiteX30" fmla="*/ 280220 w 1135992"/>
              <a:gd name="connsiteY30" fmla="*/ 3429000 h 4454012"/>
              <a:gd name="connsiteX31" fmla="*/ 235974 w 1135992"/>
              <a:gd name="connsiteY31" fmla="*/ 3598606 h 4454012"/>
              <a:gd name="connsiteX32" fmla="*/ 206478 w 1135992"/>
              <a:gd name="connsiteY32" fmla="*/ 3723967 h 4454012"/>
              <a:gd name="connsiteX33" fmla="*/ 199103 w 1135992"/>
              <a:gd name="connsiteY33" fmla="*/ 3790335 h 4454012"/>
              <a:gd name="connsiteX34" fmla="*/ 191729 w 1135992"/>
              <a:gd name="connsiteY34" fmla="*/ 3827206 h 4454012"/>
              <a:gd name="connsiteX35" fmla="*/ 184355 w 1135992"/>
              <a:gd name="connsiteY35" fmla="*/ 3930445 h 4454012"/>
              <a:gd name="connsiteX36" fmla="*/ 0 w 1135992"/>
              <a:gd name="connsiteY36" fmla="*/ 4454012 h 445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35992" h="4454012">
                <a:moveTo>
                  <a:pt x="1120878" y="0"/>
                </a:moveTo>
                <a:cubicBezTo>
                  <a:pt x="1128008" y="46348"/>
                  <a:pt x="1146338" y="83161"/>
                  <a:pt x="1128252" y="125361"/>
                </a:cubicBezTo>
                <a:cubicBezTo>
                  <a:pt x="1124761" y="133507"/>
                  <a:pt x="1118419" y="140109"/>
                  <a:pt x="1113503" y="147483"/>
                </a:cubicBezTo>
                <a:cubicBezTo>
                  <a:pt x="1105038" y="189810"/>
                  <a:pt x="1101660" y="212702"/>
                  <a:pt x="1084007" y="258096"/>
                </a:cubicBezTo>
                <a:cubicBezTo>
                  <a:pt x="1076038" y="278587"/>
                  <a:pt x="1058125" y="295403"/>
                  <a:pt x="1054510" y="317090"/>
                </a:cubicBezTo>
                <a:cubicBezTo>
                  <a:pt x="1053053" y="325832"/>
                  <a:pt x="1069258" y="307257"/>
                  <a:pt x="1076632" y="302341"/>
                </a:cubicBezTo>
                <a:cubicBezTo>
                  <a:pt x="1067010" y="336020"/>
                  <a:pt x="1059380" y="365556"/>
                  <a:pt x="1047136" y="398206"/>
                </a:cubicBezTo>
                <a:cubicBezTo>
                  <a:pt x="1037840" y="422995"/>
                  <a:pt x="1028068" y="447614"/>
                  <a:pt x="1017639" y="471948"/>
                </a:cubicBezTo>
                <a:cubicBezTo>
                  <a:pt x="995363" y="523927"/>
                  <a:pt x="1008346" y="481612"/>
                  <a:pt x="973394" y="545690"/>
                </a:cubicBezTo>
                <a:cubicBezTo>
                  <a:pt x="967055" y="557311"/>
                  <a:pt x="964219" y="570555"/>
                  <a:pt x="958645" y="582561"/>
                </a:cubicBezTo>
                <a:cubicBezTo>
                  <a:pt x="932254" y="639402"/>
                  <a:pt x="900803" y="693981"/>
                  <a:pt x="877529" y="752167"/>
                </a:cubicBezTo>
                <a:cubicBezTo>
                  <a:pt x="872613" y="764457"/>
                  <a:pt x="868157" y="776942"/>
                  <a:pt x="862781" y="789038"/>
                </a:cubicBezTo>
                <a:cubicBezTo>
                  <a:pt x="840501" y="839168"/>
                  <a:pt x="857006" y="799145"/>
                  <a:pt x="833284" y="840658"/>
                </a:cubicBezTo>
                <a:cubicBezTo>
                  <a:pt x="818003" y="867399"/>
                  <a:pt x="803787" y="894735"/>
                  <a:pt x="789039" y="921774"/>
                </a:cubicBezTo>
                <a:cubicBezTo>
                  <a:pt x="773554" y="1084370"/>
                  <a:pt x="790690" y="1027441"/>
                  <a:pt x="766916" y="1098754"/>
                </a:cubicBezTo>
                <a:cubicBezTo>
                  <a:pt x="721183" y="1357914"/>
                  <a:pt x="770852" y="1090220"/>
                  <a:pt x="715297" y="1349477"/>
                </a:cubicBezTo>
                <a:cubicBezTo>
                  <a:pt x="709539" y="1376349"/>
                  <a:pt x="707990" y="1404138"/>
                  <a:pt x="700549" y="1430593"/>
                </a:cubicBezTo>
                <a:cubicBezTo>
                  <a:pt x="594286" y="1808415"/>
                  <a:pt x="687847" y="1416800"/>
                  <a:pt x="626807" y="1681316"/>
                </a:cubicBezTo>
                <a:cubicBezTo>
                  <a:pt x="624349" y="1718187"/>
                  <a:pt x="621668" y="1755044"/>
                  <a:pt x="619432" y="1791929"/>
                </a:cubicBezTo>
                <a:cubicBezTo>
                  <a:pt x="616751" y="1836161"/>
                  <a:pt x="615215" y="1880463"/>
                  <a:pt x="612058" y="1924664"/>
                </a:cubicBezTo>
                <a:cubicBezTo>
                  <a:pt x="610298" y="1949304"/>
                  <a:pt x="606921" y="1973804"/>
                  <a:pt x="604684" y="1998406"/>
                </a:cubicBezTo>
                <a:cubicBezTo>
                  <a:pt x="594630" y="2108999"/>
                  <a:pt x="589627" y="2220139"/>
                  <a:pt x="575187" y="2330245"/>
                </a:cubicBezTo>
                <a:cubicBezTo>
                  <a:pt x="569916" y="2370440"/>
                  <a:pt x="554485" y="2408658"/>
                  <a:pt x="545691" y="2448232"/>
                </a:cubicBezTo>
                <a:cubicBezTo>
                  <a:pt x="539729" y="2475060"/>
                  <a:pt x="536332" y="2502400"/>
                  <a:pt x="530942" y="2529348"/>
                </a:cubicBezTo>
                <a:cubicBezTo>
                  <a:pt x="526498" y="2551570"/>
                  <a:pt x="519640" y="2573317"/>
                  <a:pt x="516194" y="2595716"/>
                </a:cubicBezTo>
                <a:cubicBezTo>
                  <a:pt x="509796" y="2637302"/>
                  <a:pt x="510436" y="2679974"/>
                  <a:pt x="501445" y="2721077"/>
                </a:cubicBezTo>
                <a:cubicBezTo>
                  <a:pt x="482019" y="2809878"/>
                  <a:pt x="442471" y="2870963"/>
                  <a:pt x="412955" y="2957051"/>
                </a:cubicBezTo>
                <a:cubicBezTo>
                  <a:pt x="398062" y="3000489"/>
                  <a:pt x="390605" y="3046223"/>
                  <a:pt x="376084" y="3089787"/>
                </a:cubicBezTo>
                <a:cubicBezTo>
                  <a:pt x="358878" y="3141406"/>
                  <a:pt x="339236" y="3192277"/>
                  <a:pt x="324465" y="3244645"/>
                </a:cubicBezTo>
                <a:cubicBezTo>
                  <a:pt x="312161" y="3288267"/>
                  <a:pt x="307419" y="3333799"/>
                  <a:pt x="294968" y="3377380"/>
                </a:cubicBezTo>
                <a:lnTo>
                  <a:pt x="280220" y="3429000"/>
                </a:lnTo>
                <a:cubicBezTo>
                  <a:pt x="265273" y="3548558"/>
                  <a:pt x="284506" y="3426047"/>
                  <a:pt x="235974" y="3598606"/>
                </a:cubicBezTo>
                <a:cubicBezTo>
                  <a:pt x="224352" y="3639931"/>
                  <a:pt x="216310" y="3682180"/>
                  <a:pt x="206478" y="3723967"/>
                </a:cubicBezTo>
                <a:cubicBezTo>
                  <a:pt x="204020" y="3746090"/>
                  <a:pt x="202251" y="3768300"/>
                  <a:pt x="199103" y="3790335"/>
                </a:cubicBezTo>
                <a:cubicBezTo>
                  <a:pt x="197330" y="3802743"/>
                  <a:pt x="193041" y="3814741"/>
                  <a:pt x="191729" y="3827206"/>
                </a:cubicBezTo>
                <a:cubicBezTo>
                  <a:pt x="188117" y="3861517"/>
                  <a:pt x="194305" y="3897410"/>
                  <a:pt x="184355" y="3930445"/>
                </a:cubicBezTo>
                <a:cubicBezTo>
                  <a:pt x="65842" y="4323908"/>
                  <a:pt x="85837" y="4282338"/>
                  <a:pt x="0" y="445401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BF46BB-6750-4577-8CC6-A47F1E9F54F0}"/>
              </a:ext>
            </a:extLst>
          </p:cNvPr>
          <p:cNvSpPr/>
          <p:nvPr/>
        </p:nvSpPr>
        <p:spPr>
          <a:xfrm>
            <a:off x="1496961" y="966019"/>
            <a:ext cx="1637071" cy="4837471"/>
          </a:xfrm>
          <a:custGeom>
            <a:avLst/>
            <a:gdLst>
              <a:gd name="connsiteX0" fmla="*/ 1637071 w 1637071"/>
              <a:gd name="connsiteY0" fmla="*/ 0 h 4837471"/>
              <a:gd name="connsiteX1" fmla="*/ 951271 w 1637071"/>
              <a:gd name="connsiteY1" fmla="*/ 1430594 h 4837471"/>
              <a:gd name="connsiteX2" fmla="*/ 899652 w 1637071"/>
              <a:gd name="connsiteY2" fmla="*/ 1555955 h 4837471"/>
              <a:gd name="connsiteX3" fmla="*/ 833284 w 1637071"/>
              <a:gd name="connsiteY3" fmla="*/ 1799304 h 4837471"/>
              <a:gd name="connsiteX4" fmla="*/ 752168 w 1637071"/>
              <a:gd name="connsiteY4" fmla="*/ 2160639 h 4837471"/>
              <a:gd name="connsiteX5" fmla="*/ 648929 w 1637071"/>
              <a:gd name="connsiteY5" fmla="*/ 2426110 h 4837471"/>
              <a:gd name="connsiteX6" fmla="*/ 597310 w 1637071"/>
              <a:gd name="connsiteY6" fmla="*/ 2588342 h 4837471"/>
              <a:gd name="connsiteX7" fmla="*/ 471949 w 1637071"/>
              <a:gd name="connsiteY7" fmla="*/ 3045542 h 4837471"/>
              <a:gd name="connsiteX8" fmla="*/ 383458 w 1637071"/>
              <a:gd name="connsiteY8" fmla="*/ 3259394 h 4837471"/>
              <a:gd name="connsiteX9" fmla="*/ 346587 w 1637071"/>
              <a:gd name="connsiteY9" fmla="*/ 3384755 h 4837471"/>
              <a:gd name="connsiteX10" fmla="*/ 154858 w 1637071"/>
              <a:gd name="connsiteY10" fmla="*/ 3886200 h 4837471"/>
              <a:gd name="connsiteX11" fmla="*/ 110613 w 1637071"/>
              <a:gd name="connsiteY11" fmla="*/ 4181168 h 4837471"/>
              <a:gd name="connsiteX12" fmla="*/ 58994 w 1637071"/>
              <a:gd name="connsiteY12" fmla="*/ 4564626 h 4837471"/>
              <a:gd name="connsiteX13" fmla="*/ 22123 w 1637071"/>
              <a:gd name="connsiteY13" fmla="*/ 4726858 h 4837471"/>
              <a:gd name="connsiteX14" fmla="*/ 14749 w 1637071"/>
              <a:gd name="connsiteY14" fmla="*/ 4778478 h 4837471"/>
              <a:gd name="connsiteX15" fmla="*/ 0 w 1637071"/>
              <a:gd name="connsiteY15" fmla="*/ 4837471 h 483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7071" h="4837471">
                <a:moveTo>
                  <a:pt x="1637071" y="0"/>
                </a:moveTo>
                <a:cubicBezTo>
                  <a:pt x="1408471" y="476865"/>
                  <a:pt x="1177752" y="952719"/>
                  <a:pt x="951271" y="1430594"/>
                </a:cubicBezTo>
                <a:cubicBezTo>
                  <a:pt x="931917" y="1471431"/>
                  <a:pt x="913425" y="1512914"/>
                  <a:pt x="899652" y="1555955"/>
                </a:cubicBezTo>
                <a:cubicBezTo>
                  <a:pt x="874027" y="1636034"/>
                  <a:pt x="833284" y="1799304"/>
                  <a:pt x="833284" y="1799304"/>
                </a:cubicBezTo>
                <a:cubicBezTo>
                  <a:pt x="815102" y="1935673"/>
                  <a:pt x="809481" y="2013264"/>
                  <a:pt x="752168" y="2160639"/>
                </a:cubicBezTo>
                <a:cubicBezTo>
                  <a:pt x="717755" y="2249129"/>
                  <a:pt x="681253" y="2336835"/>
                  <a:pt x="648929" y="2426110"/>
                </a:cubicBezTo>
                <a:cubicBezTo>
                  <a:pt x="629609" y="2479469"/>
                  <a:pt x="612015" y="2533532"/>
                  <a:pt x="597310" y="2588342"/>
                </a:cubicBezTo>
                <a:cubicBezTo>
                  <a:pt x="536527" y="2814899"/>
                  <a:pt x="601379" y="2732755"/>
                  <a:pt x="471949" y="3045542"/>
                </a:cubicBezTo>
                <a:cubicBezTo>
                  <a:pt x="442452" y="3116826"/>
                  <a:pt x="405226" y="3185383"/>
                  <a:pt x="383458" y="3259394"/>
                </a:cubicBezTo>
                <a:cubicBezTo>
                  <a:pt x="371168" y="3301181"/>
                  <a:pt x="361511" y="3343835"/>
                  <a:pt x="346587" y="3384755"/>
                </a:cubicBezTo>
                <a:cubicBezTo>
                  <a:pt x="285273" y="3552873"/>
                  <a:pt x="154858" y="3886200"/>
                  <a:pt x="154858" y="3886200"/>
                </a:cubicBezTo>
                <a:cubicBezTo>
                  <a:pt x="132170" y="4014768"/>
                  <a:pt x="125672" y="4040619"/>
                  <a:pt x="110613" y="4181168"/>
                </a:cubicBezTo>
                <a:cubicBezTo>
                  <a:pt x="80359" y="4463536"/>
                  <a:pt x="107504" y="4349800"/>
                  <a:pt x="58994" y="4564626"/>
                </a:cubicBezTo>
                <a:cubicBezTo>
                  <a:pt x="34554" y="4672858"/>
                  <a:pt x="39731" y="4627075"/>
                  <a:pt x="22123" y="4726858"/>
                </a:cubicBezTo>
                <a:cubicBezTo>
                  <a:pt x="19102" y="4743975"/>
                  <a:pt x="18158" y="4761434"/>
                  <a:pt x="14749" y="4778478"/>
                </a:cubicBezTo>
                <a:cubicBezTo>
                  <a:pt x="10774" y="4798354"/>
                  <a:pt x="0" y="4837471"/>
                  <a:pt x="0" y="48374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CC6174C-B600-4470-8DFF-F9559C44DD80}"/>
              </a:ext>
            </a:extLst>
          </p:cNvPr>
          <p:cNvSpPr/>
          <p:nvPr/>
        </p:nvSpPr>
        <p:spPr>
          <a:xfrm>
            <a:off x="2027903" y="1224116"/>
            <a:ext cx="1423220" cy="4594123"/>
          </a:xfrm>
          <a:custGeom>
            <a:avLst/>
            <a:gdLst>
              <a:gd name="connsiteX0" fmla="*/ 1423220 w 1423220"/>
              <a:gd name="connsiteY0" fmla="*/ 0 h 4594123"/>
              <a:gd name="connsiteX1" fmla="*/ 825910 w 1423220"/>
              <a:gd name="connsiteY1" fmla="*/ 1873045 h 4594123"/>
              <a:gd name="connsiteX2" fmla="*/ 811162 w 1423220"/>
              <a:gd name="connsiteY2" fmla="*/ 2005781 h 4594123"/>
              <a:gd name="connsiteX3" fmla="*/ 796413 w 1423220"/>
              <a:gd name="connsiteY3" fmla="*/ 2072149 h 4594123"/>
              <a:gd name="connsiteX4" fmla="*/ 781665 w 1423220"/>
              <a:gd name="connsiteY4" fmla="*/ 2175387 h 4594123"/>
              <a:gd name="connsiteX5" fmla="*/ 759542 w 1423220"/>
              <a:gd name="connsiteY5" fmla="*/ 2249129 h 4594123"/>
              <a:gd name="connsiteX6" fmla="*/ 663678 w 1423220"/>
              <a:gd name="connsiteY6" fmla="*/ 2499852 h 4594123"/>
              <a:gd name="connsiteX7" fmla="*/ 619432 w 1423220"/>
              <a:gd name="connsiteY7" fmla="*/ 2617839 h 4594123"/>
              <a:gd name="connsiteX8" fmla="*/ 582562 w 1423220"/>
              <a:gd name="connsiteY8" fmla="*/ 2728452 h 4594123"/>
              <a:gd name="connsiteX9" fmla="*/ 435078 w 1423220"/>
              <a:gd name="connsiteY9" fmla="*/ 3001297 h 4594123"/>
              <a:gd name="connsiteX10" fmla="*/ 383458 w 1423220"/>
              <a:gd name="connsiteY10" fmla="*/ 3126658 h 4594123"/>
              <a:gd name="connsiteX11" fmla="*/ 258097 w 1423220"/>
              <a:gd name="connsiteY11" fmla="*/ 3414252 h 4594123"/>
              <a:gd name="connsiteX12" fmla="*/ 243349 w 1423220"/>
              <a:gd name="connsiteY12" fmla="*/ 3517490 h 4594123"/>
              <a:gd name="connsiteX13" fmla="*/ 221226 w 1423220"/>
              <a:gd name="connsiteY13" fmla="*/ 3583858 h 4594123"/>
              <a:gd name="connsiteX14" fmla="*/ 191729 w 1423220"/>
              <a:gd name="connsiteY14" fmla="*/ 3694471 h 4594123"/>
              <a:gd name="connsiteX15" fmla="*/ 140110 w 1423220"/>
              <a:gd name="connsiteY15" fmla="*/ 3812458 h 4594123"/>
              <a:gd name="connsiteX16" fmla="*/ 88491 w 1423220"/>
              <a:gd name="connsiteY16" fmla="*/ 4026310 h 4594123"/>
              <a:gd name="connsiteX17" fmla="*/ 73742 w 1423220"/>
              <a:gd name="connsiteY17" fmla="*/ 4166419 h 4594123"/>
              <a:gd name="connsiteX18" fmla="*/ 58994 w 1423220"/>
              <a:gd name="connsiteY18" fmla="*/ 4240161 h 4594123"/>
              <a:gd name="connsiteX19" fmla="*/ 44245 w 1423220"/>
              <a:gd name="connsiteY19" fmla="*/ 4424516 h 4594123"/>
              <a:gd name="connsiteX20" fmla="*/ 29497 w 1423220"/>
              <a:gd name="connsiteY20" fmla="*/ 4498258 h 4594123"/>
              <a:gd name="connsiteX21" fmla="*/ 7374 w 1423220"/>
              <a:gd name="connsiteY21" fmla="*/ 4564626 h 4594123"/>
              <a:gd name="connsiteX22" fmla="*/ 0 w 1423220"/>
              <a:gd name="connsiteY22" fmla="*/ 4594123 h 459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23220" h="4594123">
                <a:moveTo>
                  <a:pt x="1423220" y="0"/>
                </a:moveTo>
                <a:cubicBezTo>
                  <a:pt x="1224117" y="624348"/>
                  <a:pt x="1017174" y="1246251"/>
                  <a:pt x="825910" y="1873045"/>
                </a:cubicBezTo>
                <a:cubicBezTo>
                  <a:pt x="812917" y="1915624"/>
                  <a:pt x="817686" y="1961744"/>
                  <a:pt x="811162" y="2005781"/>
                </a:cubicBezTo>
                <a:cubicBezTo>
                  <a:pt x="807841" y="2028199"/>
                  <a:pt x="800296" y="2049822"/>
                  <a:pt x="796413" y="2072149"/>
                </a:cubicBezTo>
                <a:cubicBezTo>
                  <a:pt x="790457" y="2106397"/>
                  <a:pt x="788755" y="2141356"/>
                  <a:pt x="781665" y="2175387"/>
                </a:cubicBezTo>
                <a:cubicBezTo>
                  <a:pt x="776431" y="2200511"/>
                  <a:pt x="767657" y="2224783"/>
                  <a:pt x="759542" y="2249129"/>
                </a:cubicBezTo>
                <a:cubicBezTo>
                  <a:pt x="687008" y="2466730"/>
                  <a:pt x="723476" y="2400186"/>
                  <a:pt x="663678" y="2499852"/>
                </a:cubicBezTo>
                <a:cubicBezTo>
                  <a:pt x="647301" y="2581730"/>
                  <a:pt x="669018" y="2487675"/>
                  <a:pt x="619432" y="2617839"/>
                </a:cubicBezTo>
                <a:cubicBezTo>
                  <a:pt x="607927" y="2648039"/>
                  <a:pt x="599402" y="2696752"/>
                  <a:pt x="582562" y="2728452"/>
                </a:cubicBezTo>
                <a:cubicBezTo>
                  <a:pt x="509007" y="2866909"/>
                  <a:pt x="487657" y="2890297"/>
                  <a:pt x="435078" y="3001297"/>
                </a:cubicBezTo>
                <a:cubicBezTo>
                  <a:pt x="372376" y="3133668"/>
                  <a:pt x="435488" y="3004388"/>
                  <a:pt x="383458" y="3126658"/>
                </a:cubicBezTo>
                <a:cubicBezTo>
                  <a:pt x="342511" y="3222884"/>
                  <a:pt x="258097" y="3414252"/>
                  <a:pt x="258097" y="3414252"/>
                </a:cubicBezTo>
                <a:cubicBezTo>
                  <a:pt x="253181" y="3448665"/>
                  <a:pt x="250734" y="3483521"/>
                  <a:pt x="243349" y="3517490"/>
                </a:cubicBezTo>
                <a:cubicBezTo>
                  <a:pt x="238395" y="3540277"/>
                  <a:pt x="227755" y="3561471"/>
                  <a:pt x="221226" y="3583858"/>
                </a:cubicBezTo>
                <a:cubicBezTo>
                  <a:pt x="210541" y="3620491"/>
                  <a:pt x="202839" y="3657965"/>
                  <a:pt x="191729" y="3694471"/>
                </a:cubicBezTo>
                <a:cubicBezTo>
                  <a:pt x="176254" y="3745319"/>
                  <a:pt x="163961" y="3764758"/>
                  <a:pt x="140110" y="3812458"/>
                </a:cubicBezTo>
                <a:cubicBezTo>
                  <a:pt x="122904" y="3883742"/>
                  <a:pt x="102005" y="3954235"/>
                  <a:pt x="88491" y="4026310"/>
                </a:cubicBezTo>
                <a:cubicBezTo>
                  <a:pt x="79837" y="4072467"/>
                  <a:pt x="80159" y="4119898"/>
                  <a:pt x="73742" y="4166419"/>
                </a:cubicBezTo>
                <a:cubicBezTo>
                  <a:pt x="70317" y="4191251"/>
                  <a:pt x="63910" y="4215580"/>
                  <a:pt x="58994" y="4240161"/>
                </a:cubicBezTo>
                <a:cubicBezTo>
                  <a:pt x="55957" y="4288762"/>
                  <a:pt x="52738" y="4370725"/>
                  <a:pt x="44245" y="4424516"/>
                </a:cubicBezTo>
                <a:cubicBezTo>
                  <a:pt x="40335" y="4449277"/>
                  <a:pt x="37424" y="4474477"/>
                  <a:pt x="29497" y="4498258"/>
                </a:cubicBezTo>
                <a:cubicBezTo>
                  <a:pt x="22123" y="4520381"/>
                  <a:pt x="14232" y="4542338"/>
                  <a:pt x="7374" y="4564626"/>
                </a:cubicBezTo>
                <a:cubicBezTo>
                  <a:pt x="4393" y="4574313"/>
                  <a:pt x="0" y="4594123"/>
                  <a:pt x="0" y="45941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CD507D-1B8D-40E9-96E6-C202E9BC3992}"/>
              </a:ext>
            </a:extLst>
          </p:cNvPr>
          <p:cNvGrpSpPr/>
          <p:nvPr/>
        </p:nvGrpSpPr>
        <p:grpSpPr>
          <a:xfrm>
            <a:off x="290107" y="1446073"/>
            <a:ext cx="442061" cy="514729"/>
            <a:chOff x="885268" y="962845"/>
            <a:chExt cx="442061" cy="514729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FB133A2-EB6F-4A6C-A3C0-18DF3A88A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3AF42B-F0B0-45E4-8519-F3E02F27181D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F1AE75-4CB5-4D0E-8340-7B51FA70F8E6}"/>
              </a:ext>
            </a:extLst>
          </p:cNvPr>
          <p:cNvGrpSpPr/>
          <p:nvPr/>
        </p:nvGrpSpPr>
        <p:grpSpPr>
          <a:xfrm>
            <a:off x="1377412" y="2685924"/>
            <a:ext cx="442061" cy="514729"/>
            <a:chOff x="885268" y="962845"/>
            <a:chExt cx="442061" cy="51472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5239DCA-C85F-4326-B6D5-7B570AC82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AC7DE9-1312-486D-A418-2B0B6FEAC213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A792A10-75B2-4A24-8C3A-DC65D043366F}"/>
              </a:ext>
            </a:extLst>
          </p:cNvPr>
          <p:cNvGrpSpPr/>
          <p:nvPr/>
        </p:nvGrpSpPr>
        <p:grpSpPr>
          <a:xfrm>
            <a:off x="3051367" y="3263812"/>
            <a:ext cx="442061" cy="514729"/>
            <a:chOff x="885268" y="962845"/>
            <a:chExt cx="442061" cy="514729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D4DCD3-9784-44E3-8F69-737532612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4C17729-4B0C-44F2-9685-5CC564FC6095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E278E4-6898-4DA9-9CBF-AF7178B13683}"/>
              </a:ext>
            </a:extLst>
          </p:cNvPr>
          <p:cNvGrpSpPr/>
          <p:nvPr/>
        </p:nvGrpSpPr>
        <p:grpSpPr>
          <a:xfrm>
            <a:off x="1755254" y="4482267"/>
            <a:ext cx="442061" cy="514729"/>
            <a:chOff x="885268" y="962845"/>
            <a:chExt cx="442061" cy="51472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A10A6B4-A396-480E-BBBA-D6A4214106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348CC4-AA0D-4138-AD1E-09CFEB22DA6B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DA4C11-EED2-47D0-814E-4A6CD0228803}"/>
              </a:ext>
            </a:extLst>
          </p:cNvPr>
          <p:cNvSpPr/>
          <p:nvPr/>
        </p:nvSpPr>
        <p:spPr>
          <a:xfrm>
            <a:off x="6113206" y="1209368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C44E79D-0707-4E87-A8ED-0242DA36A0A0}"/>
              </a:ext>
            </a:extLst>
          </p:cNvPr>
          <p:cNvSpPr/>
          <p:nvPr/>
        </p:nvSpPr>
        <p:spPr>
          <a:xfrm>
            <a:off x="7483660" y="1088780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40D7D47-4506-456D-8326-73C86489EF01}"/>
              </a:ext>
            </a:extLst>
          </p:cNvPr>
          <p:cNvSpPr/>
          <p:nvPr/>
        </p:nvSpPr>
        <p:spPr>
          <a:xfrm>
            <a:off x="10558143" y="1213055"/>
            <a:ext cx="132736" cy="3237271"/>
          </a:xfrm>
          <a:custGeom>
            <a:avLst/>
            <a:gdLst>
              <a:gd name="connsiteX0" fmla="*/ 0 w 132736"/>
              <a:gd name="connsiteY0" fmla="*/ 0 h 3237271"/>
              <a:gd name="connsiteX1" fmla="*/ 29497 w 132736"/>
              <a:gd name="connsiteY1" fmla="*/ 154858 h 3237271"/>
              <a:gd name="connsiteX2" fmla="*/ 66368 w 132736"/>
              <a:gd name="connsiteY2" fmla="*/ 302342 h 3237271"/>
              <a:gd name="connsiteX3" fmla="*/ 73742 w 132736"/>
              <a:gd name="connsiteY3" fmla="*/ 678426 h 3237271"/>
              <a:gd name="connsiteX4" fmla="*/ 66368 w 132736"/>
              <a:gd name="connsiteY4" fmla="*/ 877529 h 3237271"/>
              <a:gd name="connsiteX5" fmla="*/ 58994 w 132736"/>
              <a:gd name="connsiteY5" fmla="*/ 921774 h 3237271"/>
              <a:gd name="connsiteX6" fmla="*/ 51620 w 132736"/>
              <a:gd name="connsiteY6" fmla="*/ 1010264 h 3237271"/>
              <a:gd name="connsiteX7" fmla="*/ 66368 w 132736"/>
              <a:gd name="connsiteY7" fmla="*/ 1120877 h 3237271"/>
              <a:gd name="connsiteX8" fmla="*/ 44246 w 132736"/>
              <a:gd name="connsiteY8" fmla="*/ 1378974 h 3237271"/>
              <a:gd name="connsiteX9" fmla="*/ 58994 w 132736"/>
              <a:gd name="connsiteY9" fmla="*/ 1607574 h 3237271"/>
              <a:gd name="connsiteX10" fmla="*/ 73742 w 132736"/>
              <a:gd name="connsiteY10" fmla="*/ 1732935 h 3237271"/>
              <a:gd name="connsiteX11" fmla="*/ 81117 w 132736"/>
              <a:gd name="connsiteY11" fmla="*/ 2381864 h 3237271"/>
              <a:gd name="connsiteX12" fmla="*/ 73742 w 132736"/>
              <a:gd name="connsiteY12" fmla="*/ 2580967 h 3237271"/>
              <a:gd name="connsiteX13" fmla="*/ 88491 w 132736"/>
              <a:gd name="connsiteY13" fmla="*/ 2853813 h 3237271"/>
              <a:gd name="connsiteX14" fmla="*/ 110613 w 132736"/>
              <a:gd name="connsiteY14" fmla="*/ 3008671 h 3237271"/>
              <a:gd name="connsiteX15" fmla="*/ 117988 w 132736"/>
              <a:gd name="connsiteY15" fmla="*/ 3126658 h 3237271"/>
              <a:gd name="connsiteX16" fmla="*/ 125362 w 132736"/>
              <a:gd name="connsiteY16" fmla="*/ 3156155 h 3237271"/>
              <a:gd name="connsiteX17" fmla="*/ 132736 w 132736"/>
              <a:gd name="connsiteY17" fmla="*/ 3237271 h 32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736" h="3237271">
                <a:moveTo>
                  <a:pt x="0" y="0"/>
                </a:moveTo>
                <a:cubicBezTo>
                  <a:pt x="22643" y="158491"/>
                  <a:pt x="2439" y="50489"/>
                  <a:pt x="29497" y="154858"/>
                </a:cubicBezTo>
                <a:cubicBezTo>
                  <a:pt x="42214" y="203911"/>
                  <a:pt x="66368" y="302342"/>
                  <a:pt x="66368" y="302342"/>
                </a:cubicBezTo>
                <a:cubicBezTo>
                  <a:pt x="68826" y="427703"/>
                  <a:pt x="73742" y="553041"/>
                  <a:pt x="73742" y="678426"/>
                </a:cubicBezTo>
                <a:cubicBezTo>
                  <a:pt x="73742" y="744839"/>
                  <a:pt x="70386" y="811237"/>
                  <a:pt x="66368" y="877529"/>
                </a:cubicBezTo>
                <a:cubicBezTo>
                  <a:pt x="65464" y="892453"/>
                  <a:pt x="60645" y="906914"/>
                  <a:pt x="58994" y="921774"/>
                </a:cubicBezTo>
                <a:cubicBezTo>
                  <a:pt x="55725" y="951192"/>
                  <a:pt x="54078" y="980767"/>
                  <a:pt x="51620" y="1010264"/>
                </a:cubicBezTo>
                <a:cubicBezTo>
                  <a:pt x="53438" y="1022991"/>
                  <a:pt x="66368" y="1111348"/>
                  <a:pt x="66368" y="1120877"/>
                </a:cubicBezTo>
                <a:cubicBezTo>
                  <a:pt x="66368" y="1224908"/>
                  <a:pt x="56780" y="1278700"/>
                  <a:pt x="44246" y="1378974"/>
                </a:cubicBezTo>
                <a:cubicBezTo>
                  <a:pt x="49162" y="1455174"/>
                  <a:pt x="53138" y="1531440"/>
                  <a:pt x="58994" y="1607574"/>
                </a:cubicBezTo>
                <a:cubicBezTo>
                  <a:pt x="67145" y="1713543"/>
                  <a:pt x="58595" y="1672346"/>
                  <a:pt x="73742" y="1732935"/>
                </a:cubicBezTo>
                <a:cubicBezTo>
                  <a:pt x="76200" y="1949245"/>
                  <a:pt x="81117" y="2165540"/>
                  <a:pt x="81117" y="2381864"/>
                </a:cubicBezTo>
                <a:cubicBezTo>
                  <a:pt x="81117" y="2448277"/>
                  <a:pt x="73742" y="2514554"/>
                  <a:pt x="73742" y="2580967"/>
                </a:cubicBezTo>
                <a:cubicBezTo>
                  <a:pt x="73742" y="2808974"/>
                  <a:pt x="72557" y="2731646"/>
                  <a:pt x="88491" y="2853813"/>
                </a:cubicBezTo>
                <a:cubicBezTo>
                  <a:pt x="106831" y="2994425"/>
                  <a:pt x="94822" y="2929713"/>
                  <a:pt x="110613" y="3008671"/>
                </a:cubicBezTo>
                <a:cubicBezTo>
                  <a:pt x="113071" y="3048000"/>
                  <a:pt x="114067" y="3087448"/>
                  <a:pt x="117988" y="3126658"/>
                </a:cubicBezTo>
                <a:cubicBezTo>
                  <a:pt x="118997" y="3136743"/>
                  <a:pt x="123929" y="3146122"/>
                  <a:pt x="125362" y="3156155"/>
                </a:cubicBezTo>
                <a:cubicBezTo>
                  <a:pt x="132981" y="3209487"/>
                  <a:pt x="132736" y="3207468"/>
                  <a:pt x="132736" y="323727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AFEC409-E622-4DEF-B5E0-CAB12E1B4264}"/>
              </a:ext>
            </a:extLst>
          </p:cNvPr>
          <p:cNvSpPr/>
          <p:nvPr/>
        </p:nvSpPr>
        <p:spPr>
          <a:xfrm>
            <a:off x="5906729" y="2145890"/>
            <a:ext cx="6024716" cy="390833"/>
          </a:xfrm>
          <a:custGeom>
            <a:avLst/>
            <a:gdLst>
              <a:gd name="connsiteX0" fmla="*/ 0 w 6024716"/>
              <a:gd name="connsiteY0" fmla="*/ 383458 h 390833"/>
              <a:gd name="connsiteX1" fmla="*/ 88490 w 6024716"/>
              <a:gd name="connsiteY1" fmla="*/ 361336 h 390833"/>
              <a:gd name="connsiteX2" fmla="*/ 221226 w 6024716"/>
              <a:gd name="connsiteY2" fmla="*/ 339213 h 390833"/>
              <a:gd name="connsiteX3" fmla="*/ 302342 w 6024716"/>
              <a:gd name="connsiteY3" fmla="*/ 317091 h 390833"/>
              <a:gd name="connsiteX4" fmla="*/ 324465 w 6024716"/>
              <a:gd name="connsiteY4" fmla="*/ 309716 h 390833"/>
              <a:gd name="connsiteX5" fmla="*/ 376084 w 6024716"/>
              <a:gd name="connsiteY5" fmla="*/ 302342 h 390833"/>
              <a:gd name="connsiteX6" fmla="*/ 914400 w 6024716"/>
              <a:gd name="connsiteY6" fmla="*/ 317091 h 390833"/>
              <a:gd name="connsiteX7" fmla="*/ 1047136 w 6024716"/>
              <a:gd name="connsiteY7" fmla="*/ 324465 h 390833"/>
              <a:gd name="connsiteX8" fmla="*/ 1069258 w 6024716"/>
              <a:gd name="connsiteY8" fmla="*/ 339213 h 390833"/>
              <a:gd name="connsiteX9" fmla="*/ 1283110 w 6024716"/>
              <a:gd name="connsiteY9" fmla="*/ 353962 h 390833"/>
              <a:gd name="connsiteX10" fmla="*/ 1386348 w 6024716"/>
              <a:gd name="connsiteY10" fmla="*/ 376084 h 390833"/>
              <a:gd name="connsiteX11" fmla="*/ 1408471 w 6024716"/>
              <a:gd name="connsiteY11" fmla="*/ 383458 h 390833"/>
              <a:gd name="connsiteX12" fmla="*/ 1437968 w 6024716"/>
              <a:gd name="connsiteY12" fmla="*/ 390833 h 390833"/>
              <a:gd name="connsiteX13" fmla="*/ 1460090 w 6024716"/>
              <a:gd name="connsiteY13" fmla="*/ 376084 h 390833"/>
              <a:gd name="connsiteX14" fmla="*/ 1541206 w 6024716"/>
              <a:gd name="connsiteY14" fmla="*/ 353962 h 390833"/>
              <a:gd name="connsiteX15" fmla="*/ 1607574 w 6024716"/>
              <a:gd name="connsiteY15" fmla="*/ 339213 h 390833"/>
              <a:gd name="connsiteX16" fmla="*/ 1659194 w 6024716"/>
              <a:gd name="connsiteY16" fmla="*/ 331839 h 390833"/>
              <a:gd name="connsiteX17" fmla="*/ 1681316 w 6024716"/>
              <a:gd name="connsiteY17" fmla="*/ 324465 h 390833"/>
              <a:gd name="connsiteX18" fmla="*/ 1732936 w 6024716"/>
              <a:gd name="connsiteY18" fmla="*/ 309716 h 390833"/>
              <a:gd name="connsiteX19" fmla="*/ 1814052 w 6024716"/>
              <a:gd name="connsiteY19" fmla="*/ 272845 h 390833"/>
              <a:gd name="connsiteX20" fmla="*/ 1836174 w 6024716"/>
              <a:gd name="connsiteY20" fmla="*/ 250723 h 390833"/>
              <a:gd name="connsiteX21" fmla="*/ 1873045 w 6024716"/>
              <a:gd name="connsiteY21" fmla="*/ 258097 h 390833"/>
              <a:gd name="connsiteX22" fmla="*/ 1924665 w 6024716"/>
              <a:gd name="connsiteY22" fmla="*/ 250723 h 390833"/>
              <a:gd name="connsiteX23" fmla="*/ 2005781 w 6024716"/>
              <a:gd name="connsiteY23" fmla="*/ 228600 h 390833"/>
              <a:gd name="connsiteX24" fmla="*/ 2035277 w 6024716"/>
              <a:gd name="connsiteY24" fmla="*/ 221226 h 390833"/>
              <a:gd name="connsiteX25" fmla="*/ 2278626 w 6024716"/>
              <a:gd name="connsiteY25" fmla="*/ 213852 h 390833"/>
              <a:gd name="connsiteX26" fmla="*/ 2322871 w 6024716"/>
              <a:gd name="connsiteY26" fmla="*/ 206478 h 390833"/>
              <a:gd name="connsiteX27" fmla="*/ 2352368 w 6024716"/>
              <a:gd name="connsiteY27" fmla="*/ 191729 h 390833"/>
              <a:gd name="connsiteX28" fmla="*/ 2536723 w 6024716"/>
              <a:gd name="connsiteY28" fmla="*/ 184355 h 390833"/>
              <a:gd name="connsiteX29" fmla="*/ 2647336 w 6024716"/>
              <a:gd name="connsiteY29" fmla="*/ 184355 h 390833"/>
              <a:gd name="connsiteX30" fmla="*/ 2802194 w 6024716"/>
              <a:gd name="connsiteY30" fmla="*/ 191729 h 390833"/>
              <a:gd name="connsiteX31" fmla="*/ 2875936 w 6024716"/>
              <a:gd name="connsiteY31" fmla="*/ 206478 h 390833"/>
              <a:gd name="connsiteX32" fmla="*/ 2957052 w 6024716"/>
              <a:gd name="connsiteY32" fmla="*/ 221226 h 390833"/>
              <a:gd name="connsiteX33" fmla="*/ 3016045 w 6024716"/>
              <a:gd name="connsiteY33" fmla="*/ 243349 h 390833"/>
              <a:gd name="connsiteX34" fmla="*/ 3097161 w 6024716"/>
              <a:gd name="connsiteY34" fmla="*/ 265471 h 390833"/>
              <a:gd name="connsiteX35" fmla="*/ 3237271 w 6024716"/>
              <a:gd name="connsiteY35" fmla="*/ 280220 h 390833"/>
              <a:gd name="connsiteX36" fmla="*/ 3458497 w 6024716"/>
              <a:gd name="connsiteY36" fmla="*/ 294968 h 390833"/>
              <a:gd name="connsiteX37" fmla="*/ 3598606 w 6024716"/>
              <a:gd name="connsiteY37" fmla="*/ 294968 h 390833"/>
              <a:gd name="connsiteX38" fmla="*/ 3709219 w 6024716"/>
              <a:gd name="connsiteY38" fmla="*/ 265471 h 390833"/>
              <a:gd name="connsiteX39" fmla="*/ 3746090 w 6024716"/>
              <a:gd name="connsiteY39" fmla="*/ 258097 h 390833"/>
              <a:gd name="connsiteX40" fmla="*/ 3834581 w 6024716"/>
              <a:gd name="connsiteY40" fmla="*/ 206478 h 390833"/>
              <a:gd name="connsiteX41" fmla="*/ 3871452 w 6024716"/>
              <a:gd name="connsiteY41" fmla="*/ 184355 h 390833"/>
              <a:gd name="connsiteX42" fmla="*/ 3915697 w 6024716"/>
              <a:gd name="connsiteY42" fmla="*/ 154858 h 390833"/>
              <a:gd name="connsiteX43" fmla="*/ 4011561 w 6024716"/>
              <a:gd name="connsiteY43" fmla="*/ 125362 h 390833"/>
              <a:gd name="connsiteX44" fmla="*/ 4033684 w 6024716"/>
              <a:gd name="connsiteY44" fmla="*/ 117987 h 390833"/>
              <a:gd name="connsiteX45" fmla="*/ 4077929 w 6024716"/>
              <a:gd name="connsiteY45" fmla="*/ 95865 h 390833"/>
              <a:gd name="connsiteX46" fmla="*/ 4173794 w 6024716"/>
              <a:gd name="connsiteY46" fmla="*/ 81116 h 390833"/>
              <a:gd name="connsiteX47" fmla="*/ 4277032 w 6024716"/>
              <a:gd name="connsiteY47" fmla="*/ 58994 h 390833"/>
              <a:gd name="connsiteX48" fmla="*/ 4328652 w 6024716"/>
              <a:gd name="connsiteY48" fmla="*/ 44245 h 390833"/>
              <a:gd name="connsiteX49" fmla="*/ 4387645 w 6024716"/>
              <a:gd name="connsiteY49" fmla="*/ 36871 h 390833"/>
              <a:gd name="connsiteX50" fmla="*/ 4424516 w 6024716"/>
              <a:gd name="connsiteY50" fmla="*/ 22123 h 390833"/>
              <a:gd name="connsiteX51" fmla="*/ 4505632 w 6024716"/>
              <a:gd name="connsiteY51" fmla="*/ 14749 h 390833"/>
              <a:gd name="connsiteX52" fmla="*/ 4549877 w 6024716"/>
              <a:gd name="connsiteY52" fmla="*/ 7375 h 390833"/>
              <a:gd name="connsiteX53" fmla="*/ 4689987 w 6024716"/>
              <a:gd name="connsiteY53" fmla="*/ 22123 h 390833"/>
              <a:gd name="connsiteX54" fmla="*/ 4748981 w 6024716"/>
              <a:gd name="connsiteY54" fmla="*/ 14749 h 390833"/>
              <a:gd name="connsiteX55" fmla="*/ 4771103 w 6024716"/>
              <a:gd name="connsiteY55" fmla="*/ 7375 h 390833"/>
              <a:gd name="connsiteX56" fmla="*/ 4837471 w 6024716"/>
              <a:gd name="connsiteY56" fmla="*/ 22123 h 390833"/>
              <a:gd name="connsiteX57" fmla="*/ 4866968 w 6024716"/>
              <a:gd name="connsiteY57" fmla="*/ 36871 h 390833"/>
              <a:gd name="connsiteX58" fmla="*/ 4925961 w 6024716"/>
              <a:gd name="connsiteY58" fmla="*/ 51620 h 390833"/>
              <a:gd name="connsiteX59" fmla="*/ 5021826 w 6024716"/>
              <a:gd name="connsiteY59" fmla="*/ 103239 h 390833"/>
              <a:gd name="connsiteX60" fmla="*/ 5110316 w 6024716"/>
              <a:gd name="connsiteY60" fmla="*/ 125362 h 390833"/>
              <a:gd name="connsiteX61" fmla="*/ 5139813 w 6024716"/>
              <a:gd name="connsiteY61" fmla="*/ 132736 h 390833"/>
              <a:gd name="connsiteX62" fmla="*/ 5220929 w 6024716"/>
              <a:gd name="connsiteY62" fmla="*/ 147484 h 390833"/>
              <a:gd name="connsiteX63" fmla="*/ 5346290 w 6024716"/>
              <a:gd name="connsiteY63" fmla="*/ 184355 h 390833"/>
              <a:gd name="connsiteX64" fmla="*/ 5434781 w 6024716"/>
              <a:gd name="connsiteY64" fmla="*/ 191729 h 390833"/>
              <a:gd name="connsiteX65" fmla="*/ 5471652 w 6024716"/>
              <a:gd name="connsiteY65" fmla="*/ 199104 h 390833"/>
              <a:gd name="connsiteX66" fmla="*/ 5545394 w 6024716"/>
              <a:gd name="connsiteY66" fmla="*/ 184355 h 390833"/>
              <a:gd name="connsiteX67" fmla="*/ 5574890 w 6024716"/>
              <a:gd name="connsiteY67" fmla="*/ 176981 h 390833"/>
              <a:gd name="connsiteX68" fmla="*/ 5678129 w 6024716"/>
              <a:gd name="connsiteY68" fmla="*/ 169607 h 390833"/>
              <a:gd name="connsiteX69" fmla="*/ 5707626 w 6024716"/>
              <a:gd name="connsiteY69" fmla="*/ 154858 h 390833"/>
              <a:gd name="connsiteX70" fmla="*/ 5729748 w 6024716"/>
              <a:gd name="connsiteY70" fmla="*/ 147484 h 390833"/>
              <a:gd name="connsiteX71" fmla="*/ 5744497 w 6024716"/>
              <a:gd name="connsiteY71" fmla="*/ 132736 h 390833"/>
              <a:gd name="connsiteX72" fmla="*/ 5781368 w 6024716"/>
              <a:gd name="connsiteY72" fmla="*/ 117987 h 390833"/>
              <a:gd name="connsiteX73" fmla="*/ 5818239 w 6024716"/>
              <a:gd name="connsiteY73" fmla="*/ 95865 h 390833"/>
              <a:gd name="connsiteX74" fmla="*/ 5877232 w 6024716"/>
              <a:gd name="connsiteY74" fmla="*/ 58994 h 390833"/>
              <a:gd name="connsiteX75" fmla="*/ 5884606 w 6024716"/>
              <a:gd name="connsiteY75" fmla="*/ 81116 h 390833"/>
              <a:gd name="connsiteX76" fmla="*/ 5914103 w 6024716"/>
              <a:gd name="connsiteY76" fmla="*/ 73742 h 390833"/>
              <a:gd name="connsiteX77" fmla="*/ 5973097 w 6024716"/>
              <a:gd name="connsiteY77" fmla="*/ 36871 h 390833"/>
              <a:gd name="connsiteX78" fmla="*/ 5995219 w 6024716"/>
              <a:gd name="connsiteY78" fmla="*/ 22123 h 390833"/>
              <a:gd name="connsiteX79" fmla="*/ 6024716 w 6024716"/>
              <a:gd name="connsiteY79" fmla="*/ 0 h 39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6024716" h="390833">
                <a:moveTo>
                  <a:pt x="0" y="383458"/>
                </a:moveTo>
                <a:cubicBezTo>
                  <a:pt x="60423" y="359289"/>
                  <a:pt x="14032" y="374476"/>
                  <a:pt x="88490" y="361336"/>
                </a:cubicBezTo>
                <a:cubicBezTo>
                  <a:pt x="224260" y="337376"/>
                  <a:pt x="103683" y="353905"/>
                  <a:pt x="221226" y="339213"/>
                </a:cubicBezTo>
                <a:cubicBezTo>
                  <a:pt x="272150" y="322238"/>
                  <a:pt x="210844" y="342045"/>
                  <a:pt x="302342" y="317091"/>
                </a:cubicBezTo>
                <a:cubicBezTo>
                  <a:pt x="309841" y="315046"/>
                  <a:pt x="316843" y="311241"/>
                  <a:pt x="324465" y="309716"/>
                </a:cubicBezTo>
                <a:cubicBezTo>
                  <a:pt x="341508" y="306307"/>
                  <a:pt x="358878" y="304800"/>
                  <a:pt x="376084" y="302342"/>
                </a:cubicBezTo>
                <a:lnTo>
                  <a:pt x="914400" y="317091"/>
                </a:lnTo>
                <a:cubicBezTo>
                  <a:pt x="958689" y="318551"/>
                  <a:pt x="1003268" y="318198"/>
                  <a:pt x="1047136" y="324465"/>
                </a:cubicBezTo>
                <a:cubicBezTo>
                  <a:pt x="1055909" y="325718"/>
                  <a:pt x="1060464" y="338114"/>
                  <a:pt x="1069258" y="339213"/>
                </a:cubicBezTo>
                <a:cubicBezTo>
                  <a:pt x="1140160" y="348076"/>
                  <a:pt x="1283110" y="353962"/>
                  <a:pt x="1283110" y="353962"/>
                </a:cubicBezTo>
                <a:cubicBezTo>
                  <a:pt x="1330734" y="385711"/>
                  <a:pt x="1287486" y="361961"/>
                  <a:pt x="1386348" y="376084"/>
                </a:cubicBezTo>
                <a:cubicBezTo>
                  <a:pt x="1394043" y="377183"/>
                  <a:pt x="1400997" y="381322"/>
                  <a:pt x="1408471" y="383458"/>
                </a:cubicBezTo>
                <a:cubicBezTo>
                  <a:pt x="1418216" y="386242"/>
                  <a:pt x="1428136" y="388375"/>
                  <a:pt x="1437968" y="390833"/>
                </a:cubicBezTo>
                <a:cubicBezTo>
                  <a:pt x="1445342" y="385917"/>
                  <a:pt x="1451991" y="379683"/>
                  <a:pt x="1460090" y="376084"/>
                </a:cubicBezTo>
                <a:cubicBezTo>
                  <a:pt x="1494621" y="360737"/>
                  <a:pt x="1506510" y="361673"/>
                  <a:pt x="1541206" y="353962"/>
                </a:cubicBezTo>
                <a:cubicBezTo>
                  <a:pt x="1580991" y="345120"/>
                  <a:pt x="1563079" y="346629"/>
                  <a:pt x="1607574" y="339213"/>
                </a:cubicBezTo>
                <a:cubicBezTo>
                  <a:pt x="1624719" y="336356"/>
                  <a:pt x="1641987" y="334297"/>
                  <a:pt x="1659194" y="331839"/>
                </a:cubicBezTo>
                <a:cubicBezTo>
                  <a:pt x="1666568" y="329381"/>
                  <a:pt x="1673842" y="326600"/>
                  <a:pt x="1681316" y="324465"/>
                </a:cubicBezTo>
                <a:cubicBezTo>
                  <a:pt x="1692349" y="321313"/>
                  <a:pt x="1721144" y="315612"/>
                  <a:pt x="1732936" y="309716"/>
                </a:cubicBezTo>
                <a:cubicBezTo>
                  <a:pt x="1813255" y="269556"/>
                  <a:pt x="1723540" y="303016"/>
                  <a:pt x="1814052" y="272845"/>
                </a:cubicBezTo>
                <a:cubicBezTo>
                  <a:pt x="1821426" y="265471"/>
                  <a:pt x="1826057" y="253252"/>
                  <a:pt x="1836174" y="250723"/>
                </a:cubicBezTo>
                <a:cubicBezTo>
                  <a:pt x="1848334" y="247683"/>
                  <a:pt x="1860511" y="258097"/>
                  <a:pt x="1873045" y="258097"/>
                </a:cubicBezTo>
                <a:cubicBezTo>
                  <a:pt x="1890426" y="258097"/>
                  <a:pt x="1907458" y="253181"/>
                  <a:pt x="1924665" y="250723"/>
                </a:cubicBezTo>
                <a:cubicBezTo>
                  <a:pt x="1993725" y="227703"/>
                  <a:pt x="1943246" y="242497"/>
                  <a:pt x="2005781" y="228600"/>
                </a:cubicBezTo>
                <a:cubicBezTo>
                  <a:pt x="2015674" y="226401"/>
                  <a:pt x="2025157" y="221773"/>
                  <a:pt x="2035277" y="221226"/>
                </a:cubicBezTo>
                <a:cubicBezTo>
                  <a:pt x="2116312" y="216846"/>
                  <a:pt x="2197510" y="216310"/>
                  <a:pt x="2278626" y="213852"/>
                </a:cubicBezTo>
                <a:cubicBezTo>
                  <a:pt x="2293374" y="211394"/>
                  <a:pt x="2308550" y="210774"/>
                  <a:pt x="2322871" y="206478"/>
                </a:cubicBezTo>
                <a:cubicBezTo>
                  <a:pt x="2333400" y="203319"/>
                  <a:pt x="2341433" y="192860"/>
                  <a:pt x="2352368" y="191729"/>
                </a:cubicBezTo>
                <a:cubicBezTo>
                  <a:pt x="2413542" y="185401"/>
                  <a:pt x="2475271" y="186813"/>
                  <a:pt x="2536723" y="184355"/>
                </a:cubicBezTo>
                <a:cubicBezTo>
                  <a:pt x="2625649" y="171652"/>
                  <a:pt x="2550927" y="177706"/>
                  <a:pt x="2647336" y="184355"/>
                </a:cubicBezTo>
                <a:cubicBezTo>
                  <a:pt x="2698891" y="187910"/>
                  <a:pt x="2750575" y="189271"/>
                  <a:pt x="2802194" y="191729"/>
                </a:cubicBezTo>
                <a:cubicBezTo>
                  <a:pt x="2826775" y="196645"/>
                  <a:pt x="2851120" y="202933"/>
                  <a:pt x="2875936" y="206478"/>
                </a:cubicBezTo>
                <a:cubicBezTo>
                  <a:pt x="2937588" y="215285"/>
                  <a:pt x="2910693" y="209637"/>
                  <a:pt x="2957052" y="221226"/>
                </a:cubicBezTo>
                <a:cubicBezTo>
                  <a:pt x="3006501" y="245952"/>
                  <a:pt x="2965845" y="228289"/>
                  <a:pt x="3016045" y="243349"/>
                </a:cubicBezTo>
                <a:cubicBezTo>
                  <a:pt x="3055172" y="255087"/>
                  <a:pt x="3058759" y="260671"/>
                  <a:pt x="3097161" y="265471"/>
                </a:cubicBezTo>
                <a:cubicBezTo>
                  <a:pt x="3143760" y="271296"/>
                  <a:pt x="3190949" y="272500"/>
                  <a:pt x="3237271" y="280220"/>
                </a:cubicBezTo>
                <a:cubicBezTo>
                  <a:pt x="3339758" y="297301"/>
                  <a:pt x="3266577" y="286972"/>
                  <a:pt x="3458497" y="294968"/>
                </a:cubicBezTo>
                <a:cubicBezTo>
                  <a:pt x="3528681" y="302766"/>
                  <a:pt x="3525730" y="307114"/>
                  <a:pt x="3598606" y="294968"/>
                </a:cubicBezTo>
                <a:cubicBezTo>
                  <a:pt x="3633143" y="289212"/>
                  <a:pt x="3675029" y="274019"/>
                  <a:pt x="3709219" y="265471"/>
                </a:cubicBezTo>
                <a:cubicBezTo>
                  <a:pt x="3721378" y="262431"/>
                  <a:pt x="3733800" y="260555"/>
                  <a:pt x="3746090" y="258097"/>
                </a:cubicBezTo>
                <a:cubicBezTo>
                  <a:pt x="3819267" y="203216"/>
                  <a:pt x="3717920" y="276476"/>
                  <a:pt x="3834581" y="206478"/>
                </a:cubicBezTo>
                <a:cubicBezTo>
                  <a:pt x="3885193" y="176110"/>
                  <a:pt x="3808781" y="205244"/>
                  <a:pt x="3871452" y="184355"/>
                </a:cubicBezTo>
                <a:cubicBezTo>
                  <a:pt x="3886200" y="174523"/>
                  <a:pt x="3898501" y="159157"/>
                  <a:pt x="3915697" y="154858"/>
                </a:cubicBezTo>
                <a:cubicBezTo>
                  <a:pt x="3967813" y="141829"/>
                  <a:pt x="3935587" y="150687"/>
                  <a:pt x="4011561" y="125362"/>
                </a:cubicBezTo>
                <a:cubicBezTo>
                  <a:pt x="4018935" y="122904"/>
                  <a:pt x="4027216" y="122299"/>
                  <a:pt x="4033684" y="117987"/>
                </a:cubicBezTo>
                <a:cubicBezTo>
                  <a:pt x="4051681" y="105989"/>
                  <a:pt x="4056689" y="99848"/>
                  <a:pt x="4077929" y="95865"/>
                </a:cubicBezTo>
                <a:cubicBezTo>
                  <a:pt x="4109706" y="89907"/>
                  <a:pt x="4141941" y="86656"/>
                  <a:pt x="4173794" y="81116"/>
                </a:cubicBezTo>
                <a:cubicBezTo>
                  <a:pt x="4204768" y="75729"/>
                  <a:pt x="4244526" y="67860"/>
                  <a:pt x="4277032" y="58994"/>
                </a:cubicBezTo>
                <a:cubicBezTo>
                  <a:pt x="4294297" y="54285"/>
                  <a:pt x="4311104" y="47755"/>
                  <a:pt x="4328652" y="44245"/>
                </a:cubicBezTo>
                <a:cubicBezTo>
                  <a:pt x="4348085" y="40358"/>
                  <a:pt x="4367981" y="39329"/>
                  <a:pt x="4387645" y="36871"/>
                </a:cubicBezTo>
                <a:cubicBezTo>
                  <a:pt x="4399935" y="31955"/>
                  <a:pt x="4411506" y="24562"/>
                  <a:pt x="4424516" y="22123"/>
                </a:cubicBezTo>
                <a:cubicBezTo>
                  <a:pt x="4451201" y="17120"/>
                  <a:pt x="4478668" y="17921"/>
                  <a:pt x="4505632" y="14749"/>
                </a:cubicBezTo>
                <a:cubicBezTo>
                  <a:pt x="4520481" y="13002"/>
                  <a:pt x="4535129" y="9833"/>
                  <a:pt x="4549877" y="7375"/>
                </a:cubicBezTo>
                <a:cubicBezTo>
                  <a:pt x="4604733" y="25659"/>
                  <a:pt x="4587820" y="22123"/>
                  <a:pt x="4689987" y="22123"/>
                </a:cubicBezTo>
                <a:cubicBezTo>
                  <a:pt x="4709805" y="22123"/>
                  <a:pt x="4729316" y="17207"/>
                  <a:pt x="4748981" y="14749"/>
                </a:cubicBezTo>
                <a:cubicBezTo>
                  <a:pt x="4756355" y="12291"/>
                  <a:pt x="4763330" y="7375"/>
                  <a:pt x="4771103" y="7375"/>
                </a:cubicBezTo>
                <a:cubicBezTo>
                  <a:pt x="4787307" y="7375"/>
                  <a:pt x="4819728" y="14519"/>
                  <a:pt x="4837471" y="22123"/>
                </a:cubicBezTo>
                <a:cubicBezTo>
                  <a:pt x="4847575" y="26453"/>
                  <a:pt x="4856539" y="33395"/>
                  <a:pt x="4866968" y="36871"/>
                </a:cubicBezTo>
                <a:cubicBezTo>
                  <a:pt x="4886197" y="43281"/>
                  <a:pt x="4925961" y="51620"/>
                  <a:pt x="4925961" y="51620"/>
                </a:cubicBezTo>
                <a:cubicBezTo>
                  <a:pt x="4948243" y="64989"/>
                  <a:pt x="5001310" y="98110"/>
                  <a:pt x="5021826" y="103239"/>
                </a:cubicBezTo>
                <a:lnTo>
                  <a:pt x="5110316" y="125362"/>
                </a:lnTo>
                <a:cubicBezTo>
                  <a:pt x="5120148" y="127820"/>
                  <a:pt x="5129816" y="131070"/>
                  <a:pt x="5139813" y="132736"/>
                </a:cubicBezTo>
                <a:cubicBezTo>
                  <a:pt x="5159537" y="136023"/>
                  <a:pt x="5200316" y="142331"/>
                  <a:pt x="5220929" y="147484"/>
                </a:cubicBezTo>
                <a:cubicBezTo>
                  <a:pt x="5275842" y="161212"/>
                  <a:pt x="5240934" y="175576"/>
                  <a:pt x="5346290" y="184355"/>
                </a:cubicBezTo>
                <a:lnTo>
                  <a:pt x="5434781" y="191729"/>
                </a:lnTo>
                <a:cubicBezTo>
                  <a:pt x="5447071" y="194187"/>
                  <a:pt x="5459146" y="199938"/>
                  <a:pt x="5471652" y="199104"/>
                </a:cubicBezTo>
                <a:cubicBezTo>
                  <a:pt x="5496664" y="197437"/>
                  <a:pt x="5521075" y="190435"/>
                  <a:pt x="5545394" y="184355"/>
                </a:cubicBezTo>
                <a:cubicBezTo>
                  <a:pt x="5555226" y="181897"/>
                  <a:pt x="5564817" y="178100"/>
                  <a:pt x="5574890" y="176981"/>
                </a:cubicBezTo>
                <a:cubicBezTo>
                  <a:pt x="5609180" y="173171"/>
                  <a:pt x="5643716" y="172065"/>
                  <a:pt x="5678129" y="169607"/>
                </a:cubicBezTo>
                <a:cubicBezTo>
                  <a:pt x="5687961" y="164691"/>
                  <a:pt x="5697522" y="159188"/>
                  <a:pt x="5707626" y="154858"/>
                </a:cubicBezTo>
                <a:cubicBezTo>
                  <a:pt x="5714770" y="151796"/>
                  <a:pt x="5723083" y="151483"/>
                  <a:pt x="5729748" y="147484"/>
                </a:cubicBezTo>
                <a:cubicBezTo>
                  <a:pt x="5735710" y="143907"/>
                  <a:pt x="5738461" y="136185"/>
                  <a:pt x="5744497" y="132736"/>
                </a:cubicBezTo>
                <a:cubicBezTo>
                  <a:pt x="5755990" y="126169"/>
                  <a:pt x="5769528" y="123907"/>
                  <a:pt x="5781368" y="117987"/>
                </a:cubicBezTo>
                <a:cubicBezTo>
                  <a:pt x="5794188" y="111577"/>
                  <a:pt x="5805710" y="102826"/>
                  <a:pt x="5818239" y="95865"/>
                </a:cubicBezTo>
                <a:cubicBezTo>
                  <a:pt x="5870293" y="66946"/>
                  <a:pt x="5826013" y="97408"/>
                  <a:pt x="5877232" y="58994"/>
                </a:cubicBezTo>
                <a:cubicBezTo>
                  <a:pt x="5879690" y="66368"/>
                  <a:pt x="5877389" y="78229"/>
                  <a:pt x="5884606" y="81116"/>
                </a:cubicBezTo>
                <a:cubicBezTo>
                  <a:pt x="5894016" y="84880"/>
                  <a:pt x="5904613" y="77301"/>
                  <a:pt x="5914103" y="73742"/>
                </a:cubicBezTo>
                <a:cubicBezTo>
                  <a:pt x="5943282" y="62800"/>
                  <a:pt x="5947452" y="55189"/>
                  <a:pt x="5973097" y="36871"/>
                </a:cubicBezTo>
                <a:cubicBezTo>
                  <a:pt x="5980309" y="31720"/>
                  <a:pt x="5988007" y="27274"/>
                  <a:pt x="5995219" y="22123"/>
                </a:cubicBezTo>
                <a:cubicBezTo>
                  <a:pt x="6005220" y="14979"/>
                  <a:pt x="6024716" y="0"/>
                  <a:pt x="6024716" y="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E26E76-99EA-4ADE-A68F-51B40B53A8A8}"/>
              </a:ext>
            </a:extLst>
          </p:cNvPr>
          <p:cNvSpPr/>
          <p:nvPr/>
        </p:nvSpPr>
        <p:spPr>
          <a:xfrm>
            <a:off x="8354961" y="855406"/>
            <a:ext cx="796413" cy="3174335"/>
          </a:xfrm>
          <a:custGeom>
            <a:avLst/>
            <a:gdLst>
              <a:gd name="connsiteX0" fmla="*/ 0 w 796413"/>
              <a:gd name="connsiteY0" fmla="*/ 0 h 3174335"/>
              <a:gd name="connsiteX1" fmla="*/ 184355 w 796413"/>
              <a:gd name="connsiteY1" fmla="*/ 272846 h 3174335"/>
              <a:gd name="connsiteX2" fmla="*/ 206478 w 796413"/>
              <a:gd name="connsiteY2" fmla="*/ 317091 h 3174335"/>
              <a:gd name="connsiteX3" fmla="*/ 250723 w 796413"/>
              <a:gd name="connsiteY3" fmla="*/ 383459 h 3174335"/>
              <a:gd name="connsiteX4" fmla="*/ 265471 w 796413"/>
              <a:gd name="connsiteY4" fmla="*/ 412955 h 3174335"/>
              <a:gd name="connsiteX5" fmla="*/ 302342 w 796413"/>
              <a:gd name="connsiteY5" fmla="*/ 442452 h 3174335"/>
              <a:gd name="connsiteX6" fmla="*/ 324465 w 796413"/>
              <a:gd name="connsiteY6" fmla="*/ 479323 h 3174335"/>
              <a:gd name="connsiteX7" fmla="*/ 353962 w 796413"/>
              <a:gd name="connsiteY7" fmla="*/ 530942 h 3174335"/>
              <a:gd name="connsiteX8" fmla="*/ 390833 w 796413"/>
              <a:gd name="connsiteY8" fmla="*/ 560439 h 3174335"/>
              <a:gd name="connsiteX9" fmla="*/ 405581 w 796413"/>
              <a:gd name="connsiteY9" fmla="*/ 589936 h 3174335"/>
              <a:gd name="connsiteX10" fmla="*/ 435078 w 796413"/>
              <a:gd name="connsiteY10" fmla="*/ 641555 h 3174335"/>
              <a:gd name="connsiteX11" fmla="*/ 449826 w 796413"/>
              <a:gd name="connsiteY11" fmla="*/ 678426 h 3174335"/>
              <a:gd name="connsiteX12" fmla="*/ 457200 w 796413"/>
              <a:gd name="connsiteY12" fmla="*/ 707923 h 3174335"/>
              <a:gd name="connsiteX13" fmla="*/ 471949 w 796413"/>
              <a:gd name="connsiteY13" fmla="*/ 752168 h 3174335"/>
              <a:gd name="connsiteX14" fmla="*/ 494071 w 796413"/>
              <a:gd name="connsiteY14" fmla="*/ 811162 h 3174335"/>
              <a:gd name="connsiteX15" fmla="*/ 501445 w 796413"/>
              <a:gd name="connsiteY15" fmla="*/ 848033 h 3174335"/>
              <a:gd name="connsiteX16" fmla="*/ 516194 w 796413"/>
              <a:gd name="connsiteY16" fmla="*/ 884904 h 3174335"/>
              <a:gd name="connsiteX17" fmla="*/ 538316 w 796413"/>
              <a:gd name="connsiteY17" fmla="*/ 973394 h 3174335"/>
              <a:gd name="connsiteX18" fmla="*/ 553065 w 796413"/>
              <a:gd name="connsiteY18" fmla="*/ 1025013 h 3174335"/>
              <a:gd name="connsiteX19" fmla="*/ 567813 w 796413"/>
              <a:gd name="connsiteY19" fmla="*/ 1076633 h 3174335"/>
              <a:gd name="connsiteX20" fmla="*/ 582562 w 796413"/>
              <a:gd name="connsiteY20" fmla="*/ 1143000 h 3174335"/>
              <a:gd name="connsiteX21" fmla="*/ 589936 w 796413"/>
              <a:gd name="connsiteY21" fmla="*/ 1165123 h 3174335"/>
              <a:gd name="connsiteX22" fmla="*/ 604684 w 796413"/>
              <a:gd name="connsiteY22" fmla="*/ 1187246 h 3174335"/>
              <a:gd name="connsiteX23" fmla="*/ 626807 w 796413"/>
              <a:gd name="connsiteY23" fmla="*/ 1327355 h 3174335"/>
              <a:gd name="connsiteX24" fmla="*/ 648929 w 796413"/>
              <a:gd name="connsiteY24" fmla="*/ 1585452 h 3174335"/>
              <a:gd name="connsiteX25" fmla="*/ 671052 w 796413"/>
              <a:gd name="connsiteY25" fmla="*/ 1666568 h 3174335"/>
              <a:gd name="connsiteX26" fmla="*/ 678426 w 796413"/>
              <a:gd name="connsiteY26" fmla="*/ 1747684 h 3174335"/>
              <a:gd name="connsiteX27" fmla="*/ 693174 w 796413"/>
              <a:gd name="connsiteY27" fmla="*/ 1806678 h 3174335"/>
              <a:gd name="connsiteX28" fmla="*/ 700549 w 796413"/>
              <a:gd name="connsiteY28" fmla="*/ 1843549 h 3174335"/>
              <a:gd name="connsiteX29" fmla="*/ 759542 w 796413"/>
              <a:gd name="connsiteY29" fmla="*/ 2204884 h 3174335"/>
              <a:gd name="connsiteX30" fmla="*/ 774291 w 796413"/>
              <a:gd name="connsiteY30" fmla="*/ 2330246 h 3174335"/>
              <a:gd name="connsiteX31" fmla="*/ 766916 w 796413"/>
              <a:gd name="connsiteY31" fmla="*/ 2411362 h 3174335"/>
              <a:gd name="connsiteX32" fmla="*/ 796413 w 796413"/>
              <a:gd name="connsiteY32" fmla="*/ 2662084 h 3174335"/>
              <a:gd name="connsiteX33" fmla="*/ 789039 w 796413"/>
              <a:gd name="connsiteY33" fmla="*/ 3052917 h 3174335"/>
              <a:gd name="connsiteX34" fmla="*/ 781665 w 796413"/>
              <a:gd name="connsiteY34" fmla="*/ 3148781 h 317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96413" h="3174335">
                <a:moveTo>
                  <a:pt x="0" y="0"/>
                </a:moveTo>
                <a:cubicBezTo>
                  <a:pt x="61452" y="90949"/>
                  <a:pt x="124460" y="180865"/>
                  <a:pt x="184355" y="272846"/>
                </a:cubicBezTo>
                <a:cubicBezTo>
                  <a:pt x="193353" y="286664"/>
                  <a:pt x="197994" y="302952"/>
                  <a:pt x="206478" y="317091"/>
                </a:cubicBezTo>
                <a:cubicBezTo>
                  <a:pt x="289612" y="455649"/>
                  <a:pt x="161153" y="222234"/>
                  <a:pt x="250723" y="383459"/>
                </a:cubicBezTo>
                <a:cubicBezTo>
                  <a:pt x="256061" y="393068"/>
                  <a:pt x="258232" y="404682"/>
                  <a:pt x="265471" y="412955"/>
                </a:cubicBezTo>
                <a:cubicBezTo>
                  <a:pt x="275835" y="424800"/>
                  <a:pt x="290052" y="432620"/>
                  <a:pt x="302342" y="442452"/>
                </a:cubicBezTo>
                <a:cubicBezTo>
                  <a:pt x="309716" y="454742"/>
                  <a:pt x="317504" y="466794"/>
                  <a:pt x="324465" y="479323"/>
                </a:cubicBezTo>
                <a:cubicBezTo>
                  <a:pt x="331698" y="492342"/>
                  <a:pt x="342369" y="519350"/>
                  <a:pt x="353962" y="530942"/>
                </a:cubicBezTo>
                <a:cubicBezTo>
                  <a:pt x="365092" y="542071"/>
                  <a:pt x="378543" y="550607"/>
                  <a:pt x="390833" y="560439"/>
                </a:cubicBezTo>
                <a:cubicBezTo>
                  <a:pt x="395749" y="570271"/>
                  <a:pt x="400127" y="580391"/>
                  <a:pt x="405581" y="589936"/>
                </a:cubicBezTo>
                <a:cubicBezTo>
                  <a:pt x="429303" y="631452"/>
                  <a:pt x="412797" y="591423"/>
                  <a:pt x="435078" y="641555"/>
                </a:cubicBezTo>
                <a:cubicBezTo>
                  <a:pt x="440454" y="653651"/>
                  <a:pt x="445640" y="665868"/>
                  <a:pt x="449826" y="678426"/>
                </a:cubicBezTo>
                <a:cubicBezTo>
                  <a:pt x="453031" y="688041"/>
                  <a:pt x="454288" y="698216"/>
                  <a:pt x="457200" y="707923"/>
                </a:cubicBezTo>
                <a:cubicBezTo>
                  <a:pt x="461667" y="722814"/>
                  <a:pt x="466636" y="737558"/>
                  <a:pt x="471949" y="752168"/>
                </a:cubicBezTo>
                <a:cubicBezTo>
                  <a:pt x="477363" y="767056"/>
                  <a:pt x="489688" y="793628"/>
                  <a:pt x="494071" y="811162"/>
                </a:cubicBezTo>
                <a:cubicBezTo>
                  <a:pt x="497111" y="823322"/>
                  <a:pt x="497843" y="836028"/>
                  <a:pt x="501445" y="848033"/>
                </a:cubicBezTo>
                <a:cubicBezTo>
                  <a:pt x="505249" y="860712"/>
                  <a:pt x="512459" y="872205"/>
                  <a:pt x="516194" y="884904"/>
                </a:cubicBezTo>
                <a:cubicBezTo>
                  <a:pt x="524773" y="914073"/>
                  <a:pt x="529963" y="944160"/>
                  <a:pt x="538316" y="973394"/>
                </a:cubicBezTo>
                <a:cubicBezTo>
                  <a:pt x="543232" y="990600"/>
                  <a:pt x="547923" y="1007873"/>
                  <a:pt x="553065" y="1025013"/>
                </a:cubicBezTo>
                <a:cubicBezTo>
                  <a:pt x="563621" y="1060199"/>
                  <a:pt x="558583" y="1035099"/>
                  <a:pt x="567813" y="1076633"/>
                </a:cubicBezTo>
                <a:cubicBezTo>
                  <a:pt x="575420" y="1110867"/>
                  <a:pt x="573565" y="1111513"/>
                  <a:pt x="582562" y="1143000"/>
                </a:cubicBezTo>
                <a:cubicBezTo>
                  <a:pt x="584698" y="1150474"/>
                  <a:pt x="586460" y="1158170"/>
                  <a:pt x="589936" y="1165123"/>
                </a:cubicBezTo>
                <a:cubicBezTo>
                  <a:pt x="593899" y="1173050"/>
                  <a:pt x="599768" y="1179872"/>
                  <a:pt x="604684" y="1187246"/>
                </a:cubicBezTo>
                <a:cubicBezTo>
                  <a:pt x="619253" y="1245522"/>
                  <a:pt x="617423" y="1233514"/>
                  <a:pt x="626807" y="1327355"/>
                </a:cubicBezTo>
                <a:cubicBezTo>
                  <a:pt x="635399" y="1413274"/>
                  <a:pt x="638956" y="1499682"/>
                  <a:pt x="648929" y="1585452"/>
                </a:cubicBezTo>
                <a:cubicBezTo>
                  <a:pt x="651899" y="1610994"/>
                  <a:pt x="662508" y="1640936"/>
                  <a:pt x="671052" y="1666568"/>
                </a:cubicBezTo>
                <a:cubicBezTo>
                  <a:pt x="673510" y="1693607"/>
                  <a:pt x="674192" y="1720866"/>
                  <a:pt x="678426" y="1747684"/>
                </a:cubicBezTo>
                <a:cubicBezTo>
                  <a:pt x="681587" y="1767706"/>
                  <a:pt x="688616" y="1786927"/>
                  <a:pt x="693174" y="1806678"/>
                </a:cubicBezTo>
                <a:cubicBezTo>
                  <a:pt x="695992" y="1818891"/>
                  <a:pt x="698663" y="1831158"/>
                  <a:pt x="700549" y="1843549"/>
                </a:cubicBezTo>
                <a:cubicBezTo>
                  <a:pt x="752537" y="2185178"/>
                  <a:pt x="719134" y="2043251"/>
                  <a:pt x="759542" y="2204884"/>
                </a:cubicBezTo>
                <a:cubicBezTo>
                  <a:pt x="764458" y="2246671"/>
                  <a:pt x="772789" y="2288197"/>
                  <a:pt x="774291" y="2330246"/>
                </a:cubicBezTo>
                <a:cubicBezTo>
                  <a:pt x="775260" y="2357379"/>
                  <a:pt x="765110" y="2384272"/>
                  <a:pt x="766916" y="2411362"/>
                </a:cubicBezTo>
                <a:cubicBezTo>
                  <a:pt x="772513" y="2495326"/>
                  <a:pt x="796413" y="2662084"/>
                  <a:pt x="796413" y="2662084"/>
                </a:cubicBezTo>
                <a:cubicBezTo>
                  <a:pt x="793955" y="2792362"/>
                  <a:pt x="793109" y="2922680"/>
                  <a:pt x="789039" y="3052917"/>
                </a:cubicBezTo>
                <a:cubicBezTo>
                  <a:pt x="781220" y="3303134"/>
                  <a:pt x="781665" y="3077151"/>
                  <a:pt x="781665" y="3148781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658B1F-5336-457D-A216-56E77EA2BF09}"/>
              </a:ext>
            </a:extLst>
          </p:cNvPr>
          <p:cNvSpPr/>
          <p:nvPr/>
        </p:nvSpPr>
        <p:spPr>
          <a:xfrm>
            <a:off x="9254613" y="907026"/>
            <a:ext cx="1202207" cy="2153264"/>
          </a:xfrm>
          <a:custGeom>
            <a:avLst/>
            <a:gdLst>
              <a:gd name="connsiteX0" fmla="*/ 0 w 1202207"/>
              <a:gd name="connsiteY0" fmla="*/ 0 h 2153264"/>
              <a:gd name="connsiteX1" fmla="*/ 36871 w 1202207"/>
              <a:gd name="connsiteY1" fmla="*/ 22122 h 2153264"/>
              <a:gd name="connsiteX2" fmla="*/ 58993 w 1202207"/>
              <a:gd name="connsiteY2" fmla="*/ 36871 h 2153264"/>
              <a:gd name="connsiteX3" fmla="*/ 88490 w 1202207"/>
              <a:gd name="connsiteY3" fmla="*/ 44245 h 2153264"/>
              <a:gd name="connsiteX4" fmla="*/ 140110 w 1202207"/>
              <a:gd name="connsiteY4" fmla="*/ 81116 h 2153264"/>
              <a:gd name="connsiteX5" fmla="*/ 162232 w 1202207"/>
              <a:gd name="connsiteY5" fmla="*/ 88490 h 2153264"/>
              <a:gd name="connsiteX6" fmla="*/ 176981 w 1202207"/>
              <a:gd name="connsiteY6" fmla="*/ 103239 h 2153264"/>
              <a:gd name="connsiteX7" fmla="*/ 199103 w 1202207"/>
              <a:gd name="connsiteY7" fmla="*/ 110613 h 2153264"/>
              <a:gd name="connsiteX8" fmla="*/ 235974 w 1202207"/>
              <a:gd name="connsiteY8" fmla="*/ 132735 h 2153264"/>
              <a:gd name="connsiteX9" fmla="*/ 280219 w 1202207"/>
              <a:gd name="connsiteY9" fmla="*/ 176980 h 2153264"/>
              <a:gd name="connsiteX10" fmla="*/ 309716 w 1202207"/>
              <a:gd name="connsiteY10" fmla="*/ 206477 h 2153264"/>
              <a:gd name="connsiteX11" fmla="*/ 339213 w 1202207"/>
              <a:gd name="connsiteY11" fmla="*/ 250722 h 2153264"/>
              <a:gd name="connsiteX12" fmla="*/ 346587 w 1202207"/>
              <a:gd name="connsiteY12" fmla="*/ 272845 h 2153264"/>
              <a:gd name="connsiteX13" fmla="*/ 368710 w 1202207"/>
              <a:gd name="connsiteY13" fmla="*/ 294968 h 2153264"/>
              <a:gd name="connsiteX14" fmla="*/ 383458 w 1202207"/>
              <a:gd name="connsiteY14" fmla="*/ 317090 h 2153264"/>
              <a:gd name="connsiteX15" fmla="*/ 390832 w 1202207"/>
              <a:gd name="connsiteY15" fmla="*/ 339213 h 2153264"/>
              <a:gd name="connsiteX16" fmla="*/ 398206 w 1202207"/>
              <a:gd name="connsiteY16" fmla="*/ 368709 h 2153264"/>
              <a:gd name="connsiteX17" fmla="*/ 412955 w 1202207"/>
              <a:gd name="connsiteY17" fmla="*/ 390832 h 2153264"/>
              <a:gd name="connsiteX18" fmla="*/ 449826 w 1202207"/>
              <a:gd name="connsiteY18" fmla="*/ 442451 h 2153264"/>
              <a:gd name="connsiteX19" fmla="*/ 457200 w 1202207"/>
              <a:gd name="connsiteY19" fmla="*/ 464574 h 2153264"/>
              <a:gd name="connsiteX20" fmla="*/ 508819 w 1202207"/>
              <a:gd name="connsiteY20" fmla="*/ 538316 h 2153264"/>
              <a:gd name="connsiteX21" fmla="*/ 530942 w 1202207"/>
              <a:gd name="connsiteY21" fmla="*/ 575187 h 2153264"/>
              <a:gd name="connsiteX22" fmla="*/ 582561 w 1202207"/>
              <a:gd name="connsiteY22" fmla="*/ 641555 h 2153264"/>
              <a:gd name="connsiteX23" fmla="*/ 619432 w 1202207"/>
              <a:gd name="connsiteY23" fmla="*/ 715297 h 2153264"/>
              <a:gd name="connsiteX24" fmla="*/ 634181 w 1202207"/>
              <a:gd name="connsiteY24" fmla="*/ 766916 h 2153264"/>
              <a:gd name="connsiteX25" fmla="*/ 663677 w 1202207"/>
              <a:gd name="connsiteY25" fmla="*/ 803787 h 2153264"/>
              <a:gd name="connsiteX26" fmla="*/ 730045 w 1202207"/>
              <a:gd name="connsiteY26" fmla="*/ 921774 h 2153264"/>
              <a:gd name="connsiteX27" fmla="*/ 781664 w 1202207"/>
              <a:gd name="connsiteY27" fmla="*/ 988142 h 2153264"/>
              <a:gd name="connsiteX28" fmla="*/ 796413 w 1202207"/>
              <a:gd name="connsiteY28" fmla="*/ 1017639 h 2153264"/>
              <a:gd name="connsiteX29" fmla="*/ 818535 w 1202207"/>
              <a:gd name="connsiteY29" fmla="*/ 1076632 h 2153264"/>
              <a:gd name="connsiteX30" fmla="*/ 840658 w 1202207"/>
              <a:gd name="connsiteY30" fmla="*/ 1113503 h 2153264"/>
              <a:gd name="connsiteX31" fmla="*/ 855406 w 1202207"/>
              <a:gd name="connsiteY31" fmla="*/ 1150374 h 2153264"/>
              <a:gd name="connsiteX32" fmla="*/ 929148 w 1202207"/>
              <a:gd name="connsiteY32" fmla="*/ 1253613 h 2153264"/>
              <a:gd name="connsiteX33" fmla="*/ 951271 w 1202207"/>
              <a:gd name="connsiteY33" fmla="*/ 1283109 h 2153264"/>
              <a:gd name="connsiteX34" fmla="*/ 966019 w 1202207"/>
              <a:gd name="connsiteY34" fmla="*/ 1305232 h 2153264"/>
              <a:gd name="connsiteX35" fmla="*/ 1025013 w 1202207"/>
              <a:gd name="connsiteY35" fmla="*/ 1386348 h 2153264"/>
              <a:gd name="connsiteX36" fmla="*/ 1047135 w 1202207"/>
              <a:gd name="connsiteY36" fmla="*/ 1445342 h 2153264"/>
              <a:gd name="connsiteX37" fmla="*/ 1069258 w 1202207"/>
              <a:gd name="connsiteY37" fmla="*/ 1482213 h 2153264"/>
              <a:gd name="connsiteX38" fmla="*/ 1098755 w 1202207"/>
              <a:gd name="connsiteY38" fmla="*/ 1555955 h 2153264"/>
              <a:gd name="connsiteX39" fmla="*/ 1120877 w 1202207"/>
              <a:gd name="connsiteY39" fmla="*/ 1659193 h 2153264"/>
              <a:gd name="connsiteX40" fmla="*/ 1128252 w 1202207"/>
              <a:gd name="connsiteY40" fmla="*/ 1873045 h 2153264"/>
              <a:gd name="connsiteX41" fmla="*/ 1135626 w 1202207"/>
              <a:gd name="connsiteY41" fmla="*/ 1895168 h 2153264"/>
              <a:gd name="connsiteX42" fmla="*/ 1150374 w 1202207"/>
              <a:gd name="connsiteY42" fmla="*/ 1998406 h 2153264"/>
              <a:gd name="connsiteX43" fmla="*/ 1179871 w 1202207"/>
              <a:gd name="connsiteY43" fmla="*/ 2064774 h 2153264"/>
              <a:gd name="connsiteX44" fmla="*/ 1187245 w 1202207"/>
              <a:gd name="connsiteY44" fmla="*/ 2094271 h 2153264"/>
              <a:gd name="connsiteX45" fmla="*/ 1201993 w 1202207"/>
              <a:gd name="connsiteY45" fmla="*/ 2145890 h 2153264"/>
              <a:gd name="connsiteX46" fmla="*/ 1201993 w 1202207"/>
              <a:gd name="connsiteY46" fmla="*/ 2153264 h 215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02207" h="2153264">
                <a:moveTo>
                  <a:pt x="0" y="0"/>
                </a:moveTo>
                <a:cubicBezTo>
                  <a:pt x="12290" y="7374"/>
                  <a:pt x="24717" y="14526"/>
                  <a:pt x="36871" y="22122"/>
                </a:cubicBezTo>
                <a:cubicBezTo>
                  <a:pt x="44386" y="26819"/>
                  <a:pt x="50847" y="33380"/>
                  <a:pt x="58993" y="36871"/>
                </a:cubicBezTo>
                <a:cubicBezTo>
                  <a:pt x="68308" y="40863"/>
                  <a:pt x="78658" y="41787"/>
                  <a:pt x="88490" y="44245"/>
                </a:cubicBezTo>
                <a:cubicBezTo>
                  <a:pt x="95176" y="49259"/>
                  <a:pt x="129323" y="75722"/>
                  <a:pt x="140110" y="81116"/>
                </a:cubicBezTo>
                <a:cubicBezTo>
                  <a:pt x="147062" y="84592"/>
                  <a:pt x="154858" y="86032"/>
                  <a:pt x="162232" y="88490"/>
                </a:cubicBezTo>
                <a:cubicBezTo>
                  <a:pt x="167148" y="93406"/>
                  <a:pt x="171019" y="99662"/>
                  <a:pt x="176981" y="103239"/>
                </a:cubicBezTo>
                <a:cubicBezTo>
                  <a:pt x="183646" y="107238"/>
                  <a:pt x="192151" y="107137"/>
                  <a:pt x="199103" y="110613"/>
                </a:cubicBezTo>
                <a:cubicBezTo>
                  <a:pt x="211923" y="117023"/>
                  <a:pt x="224048" y="124785"/>
                  <a:pt x="235974" y="132735"/>
                </a:cubicBezTo>
                <a:cubicBezTo>
                  <a:pt x="286400" y="166352"/>
                  <a:pt x="248674" y="140178"/>
                  <a:pt x="280219" y="176980"/>
                </a:cubicBezTo>
                <a:cubicBezTo>
                  <a:pt x="289268" y="187537"/>
                  <a:pt x="301030" y="195619"/>
                  <a:pt x="309716" y="206477"/>
                </a:cubicBezTo>
                <a:cubicBezTo>
                  <a:pt x="320789" y="220318"/>
                  <a:pt x="339213" y="250722"/>
                  <a:pt x="339213" y="250722"/>
                </a:cubicBezTo>
                <a:cubicBezTo>
                  <a:pt x="341671" y="258096"/>
                  <a:pt x="342275" y="266377"/>
                  <a:pt x="346587" y="272845"/>
                </a:cubicBezTo>
                <a:cubicBezTo>
                  <a:pt x="352372" y="281522"/>
                  <a:pt x="362034" y="286956"/>
                  <a:pt x="368710" y="294968"/>
                </a:cubicBezTo>
                <a:cubicBezTo>
                  <a:pt x="374384" y="301776"/>
                  <a:pt x="378542" y="309716"/>
                  <a:pt x="383458" y="317090"/>
                </a:cubicBezTo>
                <a:cubicBezTo>
                  <a:pt x="385916" y="324464"/>
                  <a:pt x="388697" y="331739"/>
                  <a:pt x="390832" y="339213"/>
                </a:cubicBezTo>
                <a:cubicBezTo>
                  <a:pt x="393616" y="348958"/>
                  <a:pt x="394214" y="359394"/>
                  <a:pt x="398206" y="368709"/>
                </a:cubicBezTo>
                <a:cubicBezTo>
                  <a:pt x="401697" y="376855"/>
                  <a:pt x="408258" y="383316"/>
                  <a:pt x="412955" y="390832"/>
                </a:cubicBezTo>
                <a:cubicBezTo>
                  <a:pt x="441511" y="436521"/>
                  <a:pt x="423556" y="416183"/>
                  <a:pt x="449826" y="442451"/>
                </a:cubicBezTo>
                <a:cubicBezTo>
                  <a:pt x="452284" y="449825"/>
                  <a:pt x="453425" y="457779"/>
                  <a:pt x="457200" y="464574"/>
                </a:cubicBezTo>
                <a:cubicBezTo>
                  <a:pt x="483438" y="511802"/>
                  <a:pt x="483049" y="499660"/>
                  <a:pt x="508819" y="538316"/>
                </a:cubicBezTo>
                <a:cubicBezTo>
                  <a:pt x="516769" y="550242"/>
                  <a:pt x="522611" y="563524"/>
                  <a:pt x="530942" y="575187"/>
                </a:cubicBezTo>
                <a:cubicBezTo>
                  <a:pt x="547232" y="597993"/>
                  <a:pt x="570027" y="616488"/>
                  <a:pt x="582561" y="641555"/>
                </a:cubicBezTo>
                <a:cubicBezTo>
                  <a:pt x="594851" y="666136"/>
                  <a:pt x="608968" y="689885"/>
                  <a:pt x="619432" y="715297"/>
                </a:cubicBezTo>
                <a:cubicBezTo>
                  <a:pt x="626246" y="731844"/>
                  <a:pt x="626178" y="750910"/>
                  <a:pt x="634181" y="766916"/>
                </a:cubicBezTo>
                <a:cubicBezTo>
                  <a:pt x="641220" y="780994"/>
                  <a:pt x="655428" y="790383"/>
                  <a:pt x="663677" y="803787"/>
                </a:cubicBezTo>
                <a:cubicBezTo>
                  <a:pt x="734817" y="919390"/>
                  <a:pt x="648537" y="806303"/>
                  <a:pt x="730045" y="921774"/>
                </a:cubicBezTo>
                <a:cubicBezTo>
                  <a:pt x="746207" y="944671"/>
                  <a:pt x="769130" y="963075"/>
                  <a:pt x="781664" y="988142"/>
                </a:cubicBezTo>
                <a:cubicBezTo>
                  <a:pt x="786580" y="997974"/>
                  <a:pt x="792185" y="1007492"/>
                  <a:pt x="796413" y="1017639"/>
                </a:cubicBezTo>
                <a:cubicBezTo>
                  <a:pt x="804491" y="1037025"/>
                  <a:pt x="809734" y="1057564"/>
                  <a:pt x="818535" y="1076632"/>
                </a:cubicBezTo>
                <a:cubicBezTo>
                  <a:pt x="824541" y="1089646"/>
                  <a:pt x="834248" y="1100683"/>
                  <a:pt x="840658" y="1113503"/>
                </a:cubicBezTo>
                <a:cubicBezTo>
                  <a:pt x="846578" y="1125343"/>
                  <a:pt x="848338" y="1139182"/>
                  <a:pt x="855406" y="1150374"/>
                </a:cubicBezTo>
                <a:cubicBezTo>
                  <a:pt x="877989" y="1186130"/>
                  <a:pt x="904387" y="1219329"/>
                  <a:pt x="929148" y="1253613"/>
                </a:cubicBezTo>
                <a:cubicBezTo>
                  <a:pt x="936344" y="1263576"/>
                  <a:pt x="944454" y="1272883"/>
                  <a:pt x="951271" y="1283109"/>
                </a:cubicBezTo>
                <a:cubicBezTo>
                  <a:pt x="956187" y="1290483"/>
                  <a:pt x="960868" y="1298020"/>
                  <a:pt x="966019" y="1305232"/>
                </a:cubicBezTo>
                <a:cubicBezTo>
                  <a:pt x="985452" y="1332438"/>
                  <a:pt x="1025013" y="1386348"/>
                  <a:pt x="1025013" y="1386348"/>
                </a:cubicBezTo>
                <a:cubicBezTo>
                  <a:pt x="1031395" y="1405495"/>
                  <a:pt x="1038318" y="1427707"/>
                  <a:pt x="1047135" y="1445342"/>
                </a:cubicBezTo>
                <a:cubicBezTo>
                  <a:pt x="1053545" y="1458162"/>
                  <a:pt x="1063197" y="1469225"/>
                  <a:pt x="1069258" y="1482213"/>
                </a:cubicBezTo>
                <a:cubicBezTo>
                  <a:pt x="1080454" y="1506203"/>
                  <a:pt x="1089251" y="1531245"/>
                  <a:pt x="1098755" y="1555955"/>
                </a:cubicBezTo>
                <a:cubicBezTo>
                  <a:pt x="1112604" y="1591962"/>
                  <a:pt x="1112573" y="1613518"/>
                  <a:pt x="1120877" y="1659193"/>
                </a:cubicBezTo>
                <a:cubicBezTo>
                  <a:pt x="1123335" y="1730477"/>
                  <a:pt x="1123803" y="1801858"/>
                  <a:pt x="1128252" y="1873045"/>
                </a:cubicBezTo>
                <a:cubicBezTo>
                  <a:pt x="1128737" y="1880803"/>
                  <a:pt x="1134236" y="1887520"/>
                  <a:pt x="1135626" y="1895168"/>
                </a:cubicBezTo>
                <a:cubicBezTo>
                  <a:pt x="1146788" y="1956562"/>
                  <a:pt x="1138283" y="1943996"/>
                  <a:pt x="1150374" y="1998406"/>
                </a:cubicBezTo>
                <a:cubicBezTo>
                  <a:pt x="1155410" y="2021068"/>
                  <a:pt x="1170292" y="2045617"/>
                  <a:pt x="1179871" y="2064774"/>
                </a:cubicBezTo>
                <a:cubicBezTo>
                  <a:pt x="1182329" y="2074606"/>
                  <a:pt x="1184461" y="2084526"/>
                  <a:pt x="1187245" y="2094271"/>
                </a:cubicBezTo>
                <a:cubicBezTo>
                  <a:pt x="1196617" y="2127072"/>
                  <a:pt x="1194308" y="2107464"/>
                  <a:pt x="1201993" y="2145890"/>
                </a:cubicBezTo>
                <a:cubicBezTo>
                  <a:pt x="1202475" y="2148300"/>
                  <a:pt x="1201993" y="2150806"/>
                  <a:pt x="1201993" y="215326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E0942CF-96E9-4B3B-8A3A-2E232E83E8B7}"/>
              </a:ext>
            </a:extLst>
          </p:cNvPr>
          <p:cNvSpPr/>
          <p:nvPr/>
        </p:nvSpPr>
        <p:spPr>
          <a:xfrm>
            <a:off x="8037871" y="597310"/>
            <a:ext cx="176981" cy="117987"/>
          </a:xfrm>
          <a:custGeom>
            <a:avLst/>
            <a:gdLst>
              <a:gd name="connsiteX0" fmla="*/ 176981 w 176981"/>
              <a:gd name="connsiteY0" fmla="*/ 117987 h 117987"/>
              <a:gd name="connsiteX1" fmla="*/ 0 w 176981"/>
              <a:gd name="connsiteY1" fmla="*/ 0 h 11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1" h="117987">
                <a:moveTo>
                  <a:pt x="176981" y="117987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54B2A05-6FBE-49E0-921B-C9D009E6ECB1}"/>
              </a:ext>
            </a:extLst>
          </p:cNvPr>
          <p:cNvSpPr/>
          <p:nvPr/>
        </p:nvSpPr>
        <p:spPr>
          <a:xfrm>
            <a:off x="7108723" y="331839"/>
            <a:ext cx="634180" cy="132735"/>
          </a:xfrm>
          <a:custGeom>
            <a:avLst/>
            <a:gdLst>
              <a:gd name="connsiteX0" fmla="*/ 634180 w 634180"/>
              <a:gd name="connsiteY0" fmla="*/ 132735 h 132735"/>
              <a:gd name="connsiteX1" fmla="*/ 132735 w 634180"/>
              <a:gd name="connsiteY1" fmla="*/ 22122 h 132735"/>
              <a:gd name="connsiteX2" fmla="*/ 66367 w 634180"/>
              <a:gd name="connsiteY2" fmla="*/ 7374 h 132735"/>
              <a:gd name="connsiteX3" fmla="*/ 0 w 634180"/>
              <a:gd name="connsiteY3" fmla="*/ 0 h 13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180" h="132735">
                <a:moveTo>
                  <a:pt x="634180" y="132735"/>
                </a:moveTo>
                <a:lnTo>
                  <a:pt x="132735" y="22122"/>
                </a:lnTo>
                <a:cubicBezTo>
                  <a:pt x="63604" y="6543"/>
                  <a:pt x="181415" y="22713"/>
                  <a:pt x="66367" y="7374"/>
                </a:cubicBezTo>
                <a:cubicBezTo>
                  <a:pt x="44304" y="4432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DA83CD0-80E1-4FAD-AC3B-E4601FDC68E6}"/>
              </a:ext>
            </a:extLst>
          </p:cNvPr>
          <p:cNvSpPr/>
          <p:nvPr/>
        </p:nvSpPr>
        <p:spPr>
          <a:xfrm>
            <a:off x="5729748" y="140110"/>
            <a:ext cx="929208" cy="95864"/>
          </a:xfrm>
          <a:custGeom>
            <a:avLst/>
            <a:gdLst>
              <a:gd name="connsiteX0" fmla="*/ 0 w 929208"/>
              <a:gd name="connsiteY0" fmla="*/ 7374 h 95864"/>
              <a:gd name="connsiteX1" fmla="*/ 641555 w 929208"/>
              <a:gd name="connsiteY1" fmla="*/ 0 h 95864"/>
              <a:gd name="connsiteX2" fmla="*/ 685800 w 929208"/>
              <a:gd name="connsiteY2" fmla="*/ 22122 h 95864"/>
              <a:gd name="connsiteX3" fmla="*/ 766917 w 929208"/>
              <a:gd name="connsiteY3" fmla="*/ 29496 h 95864"/>
              <a:gd name="connsiteX4" fmla="*/ 840658 w 929208"/>
              <a:gd name="connsiteY4" fmla="*/ 22122 h 95864"/>
              <a:gd name="connsiteX5" fmla="*/ 855407 w 929208"/>
              <a:gd name="connsiteY5" fmla="*/ 36871 h 95864"/>
              <a:gd name="connsiteX6" fmla="*/ 877529 w 929208"/>
              <a:gd name="connsiteY6" fmla="*/ 51619 h 95864"/>
              <a:gd name="connsiteX7" fmla="*/ 907026 w 929208"/>
              <a:gd name="connsiteY7" fmla="*/ 81116 h 95864"/>
              <a:gd name="connsiteX8" fmla="*/ 929149 w 929208"/>
              <a:gd name="connsiteY8" fmla="*/ 95864 h 9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208" h="95864">
                <a:moveTo>
                  <a:pt x="0" y="7374"/>
                </a:moveTo>
                <a:lnTo>
                  <a:pt x="641555" y="0"/>
                </a:lnTo>
                <a:cubicBezTo>
                  <a:pt x="677534" y="0"/>
                  <a:pt x="650998" y="14665"/>
                  <a:pt x="685800" y="22122"/>
                </a:cubicBezTo>
                <a:cubicBezTo>
                  <a:pt x="712348" y="27811"/>
                  <a:pt x="739878" y="27038"/>
                  <a:pt x="766917" y="29496"/>
                </a:cubicBezTo>
                <a:cubicBezTo>
                  <a:pt x="791497" y="27038"/>
                  <a:pt x="816040" y="20070"/>
                  <a:pt x="840658" y="22122"/>
                </a:cubicBezTo>
                <a:cubicBezTo>
                  <a:pt x="847587" y="22699"/>
                  <a:pt x="849978" y="32528"/>
                  <a:pt x="855407" y="36871"/>
                </a:cubicBezTo>
                <a:cubicBezTo>
                  <a:pt x="862327" y="42407"/>
                  <a:pt x="870800" y="45851"/>
                  <a:pt x="877529" y="51619"/>
                </a:cubicBezTo>
                <a:cubicBezTo>
                  <a:pt x="888086" y="60668"/>
                  <a:pt x="893834" y="76719"/>
                  <a:pt x="907026" y="81116"/>
                </a:cubicBezTo>
                <a:cubicBezTo>
                  <a:pt x="931481" y="89267"/>
                  <a:pt x="929149" y="80717"/>
                  <a:pt x="929149" y="9586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58A9AE-F3E5-467D-835F-95A349FC7F41}"/>
              </a:ext>
            </a:extLst>
          </p:cNvPr>
          <p:cNvSpPr/>
          <p:nvPr/>
        </p:nvSpPr>
        <p:spPr>
          <a:xfrm>
            <a:off x="1924665" y="200578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C082053-FEE6-4C58-B40E-A6BB70AF8C8C}"/>
              </a:ext>
            </a:extLst>
          </p:cNvPr>
          <p:cNvSpPr/>
          <p:nvPr/>
        </p:nvSpPr>
        <p:spPr>
          <a:xfrm>
            <a:off x="1250559" y="1943100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CC85E0-75F2-4C46-927E-6EBC51D9A72C}"/>
              </a:ext>
            </a:extLst>
          </p:cNvPr>
          <p:cNvSpPr/>
          <p:nvPr/>
        </p:nvSpPr>
        <p:spPr>
          <a:xfrm>
            <a:off x="2221865" y="2477731"/>
            <a:ext cx="1689687" cy="4313903"/>
          </a:xfrm>
          <a:custGeom>
            <a:avLst/>
            <a:gdLst>
              <a:gd name="connsiteX0" fmla="*/ 0 w 1689687"/>
              <a:gd name="connsiteY0" fmla="*/ 4313903 h 4313903"/>
              <a:gd name="connsiteX1" fmla="*/ 95864 w 1689687"/>
              <a:gd name="connsiteY1" fmla="*/ 4232787 h 4313903"/>
              <a:gd name="connsiteX2" fmla="*/ 191729 w 1689687"/>
              <a:gd name="connsiteY2" fmla="*/ 4136922 h 4313903"/>
              <a:gd name="connsiteX3" fmla="*/ 272845 w 1689687"/>
              <a:gd name="connsiteY3" fmla="*/ 4055806 h 4313903"/>
              <a:gd name="connsiteX4" fmla="*/ 302341 w 1689687"/>
              <a:gd name="connsiteY4" fmla="*/ 4018935 h 4313903"/>
              <a:gd name="connsiteX5" fmla="*/ 339212 w 1689687"/>
              <a:gd name="connsiteY5" fmla="*/ 3967316 h 4313903"/>
              <a:gd name="connsiteX6" fmla="*/ 368709 w 1689687"/>
              <a:gd name="connsiteY6" fmla="*/ 3893574 h 4313903"/>
              <a:gd name="connsiteX7" fmla="*/ 390832 w 1689687"/>
              <a:gd name="connsiteY7" fmla="*/ 3841954 h 4313903"/>
              <a:gd name="connsiteX8" fmla="*/ 412954 w 1689687"/>
              <a:gd name="connsiteY8" fmla="*/ 3812458 h 4313903"/>
              <a:gd name="connsiteX9" fmla="*/ 435077 w 1689687"/>
              <a:gd name="connsiteY9" fmla="*/ 3753464 h 4313903"/>
              <a:gd name="connsiteX10" fmla="*/ 457200 w 1689687"/>
              <a:gd name="connsiteY10" fmla="*/ 3716593 h 4313903"/>
              <a:gd name="connsiteX11" fmla="*/ 464574 w 1689687"/>
              <a:gd name="connsiteY11" fmla="*/ 3694471 h 4313903"/>
              <a:gd name="connsiteX12" fmla="*/ 479322 w 1689687"/>
              <a:gd name="connsiteY12" fmla="*/ 3672348 h 4313903"/>
              <a:gd name="connsiteX13" fmla="*/ 494070 w 1689687"/>
              <a:gd name="connsiteY13" fmla="*/ 3635477 h 4313903"/>
              <a:gd name="connsiteX14" fmla="*/ 501445 w 1689687"/>
              <a:gd name="connsiteY14" fmla="*/ 3605980 h 4313903"/>
              <a:gd name="connsiteX15" fmla="*/ 538316 w 1689687"/>
              <a:gd name="connsiteY15" fmla="*/ 3554361 h 4313903"/>
              <a:gd name="connsiteX16" fmla="*/ 553064 w 1689687"/>
              <a:gd name="connsiteY16" fmla="*/ 3524864 h 4313903"/>
              <a:gd name="connsiteX17" fmla="*/ 560438 w 1689687"/>
              <a:gd name="connsiteY17" fmla="*/ 3495367 h 4313903"/>
              <a:gd name="connsiteX18" fmla="*/ 575187 w 1689687"/>
              <a:gd name="connsiteY18" fmla="*/ 3473245 h 4313903"/>
              <a:gd name="connsiteX19" fmla="*/ 589935 w 1689687"/>
              <a:gd name="connsiteY19" fmla="*/ 3429000 h 4313903"/>
              <a:gd name="connsiteX20" fmla="*/ 626806 w 1689687"/>
              <a:gd name="connsiteY20" fmla="*/ 3370006 h 4313903"/>
              <a:gd name="connsiteX21" fmla="*/ 663677 w 1689687"/>
              <a:gd name="connsiteY21" fmla="*/ 3318387 h 4313903"/>
              <a:gd name="connsiteX22" fmla="*/ 678425 w 1689687"/>
              <a:gd name="connsiteY22" fmla="*/ 3288890 h 4313903"/>
              <a:gd name="connsiteX23" fmla="*/ 685800 w 1689687"/>
              <a:gd name="connsiteY23" fmla="*/ 3266767 h 4313903"/>
              <a:gd name="connsiteX24" fmla="*/ 766916 w 1689687"/>
              <a:gd name="connsiteY24" fmla="*/ 3156154 h 4313903"/>
              <a:gd name="connsiteX25" fmla="*/ 789038 w 1689687"/>
              <a:gd name="connsiteY25" fmla="*/ 3119284 h 4313903"/>
              <a:gd name="connsiteX26" fmla="*/ 811161 w 1689687"/>
              <a:gd name="connsiteY26" fmla="*/ 3067664 h 4313903"/>
              <a:gd name="connsiteX27" fmla="*/ 840658 w 1689687"/>
              <a:gd name="connsiteY27" fmla="*/ 3008671 h 4313903"/>
              <a:gd name="connsiteX28" fmla="*/ 855406 w 1689687"/>
              <a:gd name="connsiteY28" fmla="*/ 2934929 h 4313903"/>
              <a:gd name="connsiteX29" fmla="*/ 870154 w 1689687"/>
              <a:gd name="connsiteY29" fmla="*/ 2861187 h 4313903"/>
              <a:gd name="connsiteX30" fmla="*/ 884903 w 1689687"/>
              <a:gd name="connsiteY30" fmla="*/ 2809567 h 4313903"/>
              <a:gd name="connsiteX31" fmla="*/ 907025 w 1689687"/>
              <a:gd name="connsiteY31" fmla="*/ 2728451 h 4313903"/>
              <a:gd name="connsiteX32" fmla="*/ 921774 w 1689687"/>
              <a:gd name="connsiteY32" fmla="*/ 2698954 h 4313903"/>
              <a:gd name="connsiteX33" fmla="*/ 936522 w 1689687"/>
              <a:gd name="connsiteY33" fmla="*/ 2654709 h 4313903"/>
              <a:gd name="connsiteX34" fmla="*/ 958645 w 1689687"/>
              <a:gd name="connsiteY34" fmla="*/ 2610464 h 4313903"/>
              <a:gd name="connsiteX35" fmla="*/ 1010264 w 1689687"/>
              <a:gd name="connsiteY35" fmla="*/ 2477729 h 4313903"/>
              <a:gd name="connsiteX36" fmla="*/ 1061883 w 1689687"/>
              <a:gd name="connsiteY36" fmla="*/ 2389238 h 4313903"/>
              <a:gd name="connsiteX37" fmla="*/ 1069258 w 1689687"/>
              <a:gd name="connsiteY37" fmla="*/ 2315496 h 4313903"/>
              <a:gd name="connsiteX38" fmla="*/ 1091380 w 1689687"/>
              <a:gd name="connsiteY38" fmla="*/ 2286000 h 4313903"/>
              <a:gd name="connsiteX39" fmla="*/ 1098754 w 1689687"/>
              <a:gd name="connsiteY39" fmla="*/ 2263877 h 4313903"/>
              <a:gd name="connsiteX40" fmla="*/ 1120877 w 1689687"/>
              <a:gd name="connsiteY40" fmla="*/ 2241754 h 4313903"/>
              <a:gd name="connsiteX41" fmla="*/ 1150374 w 1689687"/>
              <a:gd name="connsiteY41" fmla="*/ 2182761 h 4313903"/>
              <a:gd name="connsiteX42" fmla="*/ 1157748 w 1689687"/>
              <a:gd name="connsiteY42" fmla="*/ 2153264 h 4313903"/>
              <a:gd name="connsiteX43" fmla="*/ 1194619 w 1689687"/>
              <a:gd name="connsiteY43" fmla="*/ 2094271 h 4313903"/>
              <a:gd name="connsiteX44" fmla="*/ 1238864 w 1689687"/>
              <a:gd name="connsiteY44" fmla="*/ 1998406 h 4313903"/>
              <a:gd name="connsiteX45" fmla="*/ 1238864 w 1689687"/>
              <a:gd name="connsiteY45" fmla="*/ 1998406 h 4313903"/>
              <a:gd name="connsiteX46" fmla="*/ 1275735 w 1689687"/>
              <a:gd name="connsiteY46" fmla="*/ 1902542 h 4313903"/>
              <a:gd name="connsiteX47" fmla="*/ 1283109 w 1689687"/>
              <a:gd name="connsiteY47" fmla="*/ 1865671 h 4313903"/>
              <a:gd name="connsiteX48" fmla="*/ 1290483 w 1689687"/>
              <a:gd name="connsiteY48" fmla="*/ 1843548 h 4313903"/>
              <a:gd name="connsiteX49" fmla="*/ 1297858 w 1689687"/>
              <a:gd name="connsiteY49" fmla="*/ 1814051 h 4313903"/>
              <a:gd name="connsiteX50" fmla="*/ 1319980 w 1689687"/>
              <a:gd name="connsiteY50" fmla="*/ 1755058 h 4313903"/>
              <a:gd name="connsiteX51" fmla="*/ 1334729 w 1689687"/>
              <a:gd name="connsiteY51" fmla="*/ 1629696 h 4313903"/>
              <a:gd name="connsiteX52" fmla="*/ 1349477 w 1689687"/>
              <a:gd name="connsiteY52" fmla="*/ 1570703 h 4313903"/>
              <a:gd name="connsiteX53" fmla="*/ 1356851 w 1689687"/>
              <a:gd name="connsiteY53" fmla="*/ 1489587 h 4313903"/>
              <a:gd name="connsiteX54" fmla="*/ 1364225 w 1689687"/>
              <a:gd name="connsiteY54" fmla="*/ 1467464 h 4313903"/>
              <a:gd name="connsiteX55" fmla="*/ 1371600 w 1689687"/>
              <a:gd name="connsiteY55" fmla="*/ 1349477 h 4313903"/>
              <a:gd name="connsiteX56" fmla="*/ 1378974 w 1689687"/>
              <a:gd name="connsiteY56" fmla="*/ 1319980 h 4313903"/>
              <a:gd name="connsiteX57" fmla="*/ 1386348 w 1689687"/>
              <a:gd name="connsiteY57" fmla="*/ 1268361 h 4313903"/>
              <a:gd name="connsiteX58" fmla="*/ 1401096 w 1689687"/>
              <a:gd name="connsiteY58" fmla="*/ 1224116 h 4313903"/>
              <a:gd name="connsiteX59" fmla="*/ 1408470 w 1689687"/>
              <a:gd name="connsiteY59" fmla="*/ 1165122 h 4313903"/>
              <a:gd name="connsiteX60" fmla="*/ 1415845 w 1689687"/>
              <a:gd name="connsiteY60" fmla="*/ 1143000 h 4313903"/>
              <a:gd name="connsiteX61" fmla="*/ 1423219 w 1689687"/>
              <a:gd name="connsiteY61" fmla="*/ 1084006 h 4313903"/>
              <a:gd name="connsiteX62" fmla="*/ 1430593 w 1689687"/>
              <a:gd name="connsiteY62" fmla="*/ 1061884 h 4313903"/>
              <a:gd name="connsiteX63" fmla="*/ 1437967 w 1689687"/>
              <a:gd name="connsiteY63" fmla="*/ 1032387 h 4313903"/>
              <a:gd name="connsiteX64" fmla="*/ 1452716 w 1689687"/>
              <a:gd name="connsiteY64" fmla="*/ 1010264 h 4313903"/>
              <a:gd name="connsiteX65" fmla="*/ 1460090 w 1689687"/>
              <a:gd name="connsiteY65" fmla="*/ 966019 h 4313903"/>
              <a:gd name="connsiteX66" fmla="*/ 1467464 w 1689687"/>
              <a:gd name="connsiteY66" fmla="*/ 914400 h 4313903"/>
              <a:gd name="connsiteX67" fmla="*/ 1482212 w 1689687"/>
              <a:gd name="connsiteY67" fmla="*/ 862780 h 4313903"/>
              <a:gd name="connsiteX68" fmla="*/ 1496961 w 1689687"/>
              <a:gd name="connsiteY68" fmla="*/ 811161 h 4313903"/>
              <a:gd name="connsiteX69" fmla="*/ 1555954 w 1689687"/>
              <a:gd name="connsiteY69" fmla="*/ 700548 h 4313903"/>
              <a:gd name="connsiteX70" fmla="*/ 1570703 w 1689687"/>
              <a:gd name="connsiteY70" fmla="*/ 656303 h 4313903"/>
              <a:gd name="connsiteX71" fmla="*/ 1585451 w 1689687"/>
              <a:gd name="connsiteY71" fmla="*/ 626806 h 4313903"/>
              <a:gd name="connsiteX72" fmla="*/ 1622322 w 1689687"/>
              <a:gd name="connsiteY72" fmla="*/ 560438 h 4313903"/>
              <a:gd name="connsiteX73" fmla="*/ 1629696 w 1689687"/>
              <a:gd name="connsiteY73" fmla="*/ 538316 h 4313903"/>
              <a:gd name="connsiteX74" fmla="*/ 1666567 w 1689687"/>
              <a:gd name="connsiteY74" fmla="*/ 383458 h 4313903"/>
              <a:gd name="connsiteX75" fmla="*/ 1688690 w 1689687"/>
              <a:gd name="connsiteY75" fmla="*/ 309716 h 4313903"/>
              <a:gd name="connsiteX76" fmla="*/ 1688690 w 1689687"/>
              <a:gd name="connsiteY76" fmla="*/ 0 h 431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689687" h="4313903">
                <a:moveTo>
                  <a:pt x="0" y="4313903"/>
                </a:moveTo>
                <a:cubicBezTo>
                  <a:pt x="96344" y="4256094"/>
                  <a:pt x="-42393" y="4343394"/>
                  <a:pt x="95864" y="4232787"/>
                </a:cubicBezTo>
                <a:cubicBezTo>
                  <a:pt x="166427" y="4176336"/>
                  <a:pt x="102384" y="4230969"/>
                  <a:pt x="191729" y="4136922"/>
                </a:cubicBezTo>
                <a:cubicBezTo>
                  <a:pt x="218066" y="4109199"/>
                  <a:pt x="248958" y="4085666"/>
                  <a:pt x="272845" y="4055806"/>
                </a:cubicBezTo>
                <a:cubicBezTo>
                  <a:pt x="282677" y="4043516"/>
                  <a:pt x="293611" y="4032031"/>
                  <a:pt x="302341" y="4018935"/>
                </a:cubicBezTo>
                <a:cubicBezTo>
                  <a:pt x="341163" y="3960701"/>
                  <a:pt x="290904" y="4015624"/>
                  <a:pt x="339212" y="3967316"/>
                </a:cubicBezTo>
                <a:cubicBezTo>
                  <a:pt x="372788" y="3866592"/>
                  <a:pt x="336154" y="3969538"/>
                  <a:pt x="368709" y="3893574"/>
                </a:cubicBezTo>
                <a:cubicBezTo>
                  <a:pt x="382395" y="3861640"/>
                  <a:pt x="368597" y="3877530"/>
                  <a:pt x="390832" y="3841954"/>
                </a:cubicBezTo>
                <a:cubicBezTo>
                  <a:pt x="397346" y="3831532"/>
                  <a:pt x="406985" y="3823201"/>
                  <a:pt x="412954" y="3812458"/>
                </a:cubicBezTo>
                <a:cubicBezTo>
                  <a:pt x="467308" y="3714622"/>
                  <a:pt x="401956" y="3819707"/>
                  <a:pt x="435077" y="3753464"/>
                </a:cubicBezTo>
                <a:cubicBezTo>
                  <a:pt x="441487" y="3740644"/>
                  <a:pt x="450790" y="3729413"/>
                  <a:pt x="457200" y="3716593"/>
                </a:cubicBezTo>
                <a:cubicBezTo>
                  <a:pt x="460676" y="3709641"/>
                  <a:pt x="461098" y="3701423"/>
                  <a:pt x="464574" y="3694471"/>
                </a:cubicBezTo>
                <a:cubicBezTo>
                  <a:pt x="468537" y="3686544"/>
                  <a:pt x="475359" y="3680275"/>
                  <a:pt x="479322" y="3672348"/>
                </a:cubicBezTo>
                <a:cubicBezTo>
                  <a:pt x="485242" y="3660508"/>
                  <a:pt x="489884" y="3648035"/>
                  <a:pt x="494070" y="3635477"/>
                </a:cubicBezTo>
                <a:cubicBezTo>
                  <a:pt x="497275" y="3625862"/>
                  <a:pt x="497329" y="3615241"/>
                  <a:pt x="501445" y="3605980"/>
                </a:cubicBezTo>
                <a:cubicBezTo>
                  <a:pt x="515153" y="3575138"/>
                  <a:pt x="519249" y="3573427"/>
                  <a:pt x="538316" y="3554361"/>
                </a:cubicBezTo>
                <a:cubicBezTo>
                  <a:pt x="543232" y="3544529"/>
                  <a:pt x="549204" y="3535157"/>
                  <a:pt x="553064" y="3524864"/>
                </a:cubicBezTo>
                <a:cubicBezTo>
                  <a:pt x="556623" y="3515374"/>
                  <a:pt x="556446" y="3504682"/>
                  <a:pt x="560438" y="3495367"/>
                </a:cubicBezTo>
                <a:cubicBezTo>
                  <a:pt x="563929" y="3487221"/>
                  <a:pt x="570271" y="3480619"/>
                  <a:pt x="575187" y="3473245"/>
                </a:cubicBezTo>
                <a:cubicBezTo>
                  <a:pt x="580103" y="3458497"/>
                  <a:pt x="582983" y="3442905"/>
                  <a:pt x="589935" y="3429000"/>
                </a:cubicBezTo>
                <a:cubicBezTo>
                  <a:pt x="600306" y="3408259"/>
                  <a:pt x="612892" y="3388557"/>
                  <a:pt x="626806" y="3370006"/>
                </a:cubicBezTo>
                <a:cubicBezTo>
                  <a:pt x="636302" y="3357345"/>
                  <a:pt x="655051" y="3333483"/>
                  <a:pt x="663677" y="3318387"/>
                </a:cubicBezTo>
                <a:cubicBezTo>
                  <a:pt x="669131" y="3308843"/>
                  <a:pt x="674095" y="3298994"/>
                  <a:pt x="678425" y="3288890"/>
                </a:cubicBezTo>
                <a:cubicBezTo>
                  <a:pt x="681487" y="3281745"/>
                  <a:pt x="682025" y="3273562"/>
                  <a:pt x="685800" y="3266767"/>
                </a:cubicBezTo>
                <a:cubicBezTo>
                  <a:pt x="708359" y="3226161"/>
                  <a:pt x="739964" y="3193887"/>
                  <a:pt x="766916" y="3156154"/>
                </a:cubicBezTo>
                <a:cubicBezTo>
                  <a:pt x="775247" y="3144491"/>
                  <a:pt x="781664" y="3131574"/>
                  <a:pt x="789038" y="3119284"/>
                </a:cubicBezTo>
                <a:cubicBezTo>
                  <a:pt x="804385" y="3057893"/>
                  <a:pt x="785697" y="3118591"/>
                  <a:pt x="811161" y="3067664"/>
                </a:cubicBezTo>
                <a:cubicBezTo>
                  <a:pt x="847239" y="2995509"/>
                  <a:pt x="806489" y="3059921"/>
                  <a:pt x="840658" y="3008671"/>
                </a:cubicBezTo>
                <a:lnTo>
                  <a:pt x="855406" y="2934929"/>
                </a:lnTo>
                <a:cubicBezTo>
                  <a:pt x="860322" y="2910348"/>
                  <a:pt x="863267" y="2885290"/>
                  <a:pt x="870154" y="2861187"/>
                </a:cubicBezTo>
                <a:cubicBezTo>
                  <a:pt x="875070" y="2843980"/>
                  <a:pt x="880194" y="2826832"/>
                  <a:pt x="884903" y="2809567"/>
                </a:cubicBezTo>
                <a:cubicBezTo>
                  <a:pt x="892752" y="2780786"/>
                  <a:pt x="896317" y="2757898"/>
                  <a:pt x="907025" y="2728451"/>
                </a:cubicBezTo>
                <a:cubicBezTo>
                  <a:pt x="910782" y="2718120"/>
                  <a:pt x="917691" y="2709161"/>
                  <a:pt x="921774" y="2698954"/>
                </a:cubicBezTo>
                <a:cubicBezTo>
                  <a:pt x="927548" y="2684520"/>
                  <a:pt x="929569" y="2668614"/>
                  <a:pt x="936522" y="2654709"/>
                </a:cubicBezTo>
                <a:cubicBezTo>
                  <a:pt x="943896" y="2639961"/>
                  <a:pt x="952303" y="2625685"/>
                  <a:pt x="958645" y="2610464"/>
                </a:cubicBezTo>
                <a:cubicBezTo>
                  <a:pt x="979223" y="2561077"/>
                  <a:pt x="976200" y="2528827"/>
                  <a:pt x="1010264" y="2477729"/>
                </a:cubicBezTo>
                <a:cubicBezTo>
                  <a:pt x="1039050" y="2434549"/>
                  <a:pt x="1020708" y="2463353"/>
                  <a:pt x="1061883" y="2389238"/>
                </a:cubicBezTo>
                <a:cubicBezTo>
                  <a:pt x="1064341" y="2364657"/>
                  <a:pt x="1062471" y="2339249"/>
                  <a:pt x="1069258" y="2315496"/>
                </a:cubicBezTo>
                <a:cubicBezTo>
                  <a:pt x="1072634" y="2303679"/>
                  <a:pt x="1085283" y="2296671"/>
                  <a:pt x="1091380" y="2286000"/>
                </a:cubicBezTo>
                <a:cubicBezTo>
                  <a:pt x="1095237" y="2279251"/>
                  <a:pt x="1094442" y="2270345"/>
                  <a:pt x="1098754" y="2263877"/>
                </a:cubicBezTo>
                <a:cubicBezTo>
                  <a:pt x="1104539" y="2255200"/>
                  <a:pt x="1115278" y="2250552"/>
                  <a:pt x="1120877" y="2241754"/>
                </a:cubicBezTo>
                <a:cubicBezTo>
                  <a:pt x="1132681" y="2223206"/>
                  <a:pt x="1140542" y="2202425"/>
                  <a:pt x="1150374" y="2182761"/>
                </a:cubicBezTo>
                <a:cubicBezTo>
                  <a:pt x="1152832" y="2172929"/>
                  <a:pt x="1153632" y="2162525"/>
                  <a:pt x="1157748" y="2153264"/>
                </a:cubicBezTo>
                <a:cubicBezTo>
                  <a:pt x="1163681" y="2139914"/>
                  <a:pt x="1184749" y="2109075"/>
                  <a:pt x="1194619" y="2094271"/>
                </a:cubicBezTo>
                <a:cubicBezTo>
                  <a:pt x="1214236" y="2025608"/>
                  <a:pt x="1199440" y="2057541"/>
                  <a:pt x="1238864" y="1998406"/>
                </a:cubicBezTo>
                <a:lnTo>
                  <a:pt x="1238864" y="1998406"/>
                </a:lnTo>
                <a:cubicBezTo>
                  <a:pt x="1259532" y="1936402"/>
                  <a:pt x="1247488" y="1968450"/>
                  <a:pt x="1275735" y="1902542"/>
                </a:cubicBezTo>
                <a:cubicBezTo>
                  <a:pt x="1278193" y="1890252"/>
                  <a:pt x="1280069" y="1877831"/>
                  <a:pt x="1283109" y="1865671"/>
                </a:cubicBezTo>
                <a:cubicBezTo>
                  <a:pt x="1284994" y="1858130"/>
                  <a:pt x="1288347" y="1851022"/>
                  <a:pt x="1290483" y="1843548"/>
                </a:cubicBezTo>
                <a:cubicBezTo>
                  <a:pt x="1293267" y="1833803"/>
                  <a:pt x="1295659" y="1823945"/>
                  <a:pt x="1297858" y="1814051"/>
                </a:cubicBezTo>
                <a:cubicBezTo>
                  <a:pt x="1308490" y="1766210"/>
                  <a:pt x="1297205" y="1789221"/>
                  <a:pt x="1319980" y="1755058"/>
                </a:cubicBezTo>
                <a:cubicBezTo>
                  <a:pt x="1322907" y="1725790"/>
                  <a:pt x="1328206" y="1662310"/>
                  <a:pt x="1334729" y="1629696"/>
                </a:cubicBezTo>
                <a:cubicBezTo>
                  <a:pt x="1338704" y="1609820"/>
                  <a:pt x="1349477" y="1570703"/>
                  <a:pt x="1349477" y="1570703"/>
                </a:cubicBezTo>
                <a:cubicBezTo>
                  <a:pt x="1351935" y="1543664"/>
                  <a:pt x="1353011" y="1516464"/>
                  <a:pt x="1356851" y="1489587"/>
                </a:cubicBezTo>
                <a:cubicBezTo>
                  <a:pt x="1357950" y="1481892"/>
                  <a:pt x="1363411" y="1475194"/>
                  <a:pt x="1364225" y="1467464"/>
                </a:cubicBezTo>
                <a:cubicBezTo>
                  <a:pt x="1368350" y="1428275"/>
                  <a:pt x="1367679" y="1388687"/>
                  <a:pt x="1371600" y="1349477"/>
                </a:cubicBezTo>
                <a:cubicBezTo>
                  <a:pt x="1372609" y="1339392"/>
                  <a:pt x="1377161" y="1329951"/>
                  <a:pt x="1378974" y="1319980"/>
                </a:cubicBezTo>
                <a:cubicBezTo>
                  <a:pt x="1382083" y="1302879"/>
                  <a:pt x="1382440" y="1285297"/>
                  <a:pt x="1386348" y="1268361"/>
                </a:cubicBezTo>
                <a:cubicBezTo>
                  <a:pt x="1389844" y="1253213"/>
                  <a:pt x="1401096" y="1224116"/>
                  <a:pt x="1401096" y="1224116"/>
                </a:cubicBezTo>
                <a:cubicBezTo>
                  <a:pt x="1403554" y="1204451"/>
                  <a:pt x="1404925" y="1184620"/>
                  <a:pt x="1408470" y="1165122"/>
                </a:cubicBezTo>
                <a:cubicBezTo>
                  <a:pt x="1409861" y="1157474"/>
                  <a:pt x="1414454" y="1150648"/>
                  <a:pt x="1415845" y="1143000"/>
                </a:cubicBezTo>
                <a:cubicBezTo>
                  <a:pt x="1419390" y="1123502"/>
                  <a:pt x="1419674" y="1103504"/>
                  <a:pt x="1423219" y="1084006"/>
                </a:cubicBezTo>
                <a:cubicBezTo>
                  <a:pt x="1424609" y="1076358"/>
                  <a:pt x="1428458" y="1069358"/>
                  <a:pt x="1430593" y="1061884"/>
                </a:cubicBezTo>
                <a:cubicBezTo>
                  <a:pt x="1433377" y="1052139"/>
                  <a:pt x="1433975" y="1041702"/>
                  <a:pt x="1437967" y="1032387"/>
                </a:cubicBezTo>
                <a:cubicBezTo>
                  <a:pt x="1441458" y="1024241"/>
                  <a:pt x="1447800" y="1017638"/>
                  <a:pt x="1452716" y="1010264"/>
                </a:cubicBezTo>
                <a:cubicBezTo>
                  <a:pt x="1455174" y="995516"/>
                  <a:pt x="1457817" y="980797"/>
                  <a:pt x="1460090" y="966019"/>
                </a:cubicBezTo>
                <a:cubicBezTo>
                  <a:pt x="1462733" y="948840"/>
                  <a:pt x="1464355" y="931501"/>
                  <a:pt x="1467464" y="914400"/>
                </a:cubicBezTo>
                <a:cubicBezTo>
                  <a:pt x="1473225" y="882711"/>
                  <a:pt x="1474316" y="890415"/>
                  <a:pt x="1482212" y="862780"/>
                </a:cubicBezTo>
                <a:cubicBezTo>
                  <a:pt x="1485360" y="851762"/>
                  <a:pt x="1491070" y="822942"/>
                  <a:pt x="1496961" y="811161"/>
                </a:cubicBezTo>
                <a:cubicBezTo>
                  <a:pt x="1512963" y="779157"/>
                  <a:pt x="1541329" y="735647"/>
                  <a:pt x="1555954" y="700548"/>
                </a:cubicBezTo>
                <a:cubicBezTo>
                  <a:pt x="1561933" y="686198"/>
                  <a:pt x="1564929" y="670737"/>
                  <a:pt x="1570703" y="656303"/>
                </a:cubicBezTo>
                <a:cubicBezTo>
                  <a:pt x="1574786" y="646096"/>
                  <a:pt x="1580239" y="636485"/>
                  <a:pt x="1585451" y="626806"/>
                </a:cubicBezTo>
                <a:cubicBezTo>
                  <a:pt x="1597449" y="604524"/>
                  <a:pt x="1611004" y="583074"/>
                  <a:pt x="1622322" y="560438"/>
                </a:cubicBezTo>
                <a:cubicBezTo>
                  <a:pt x="1625798" y="553486"/>
                  <a:pt x="1627238" y="545690"/>
                  <a:pt x="1629696" y="538316"/>
                </a:cubicBezTo>
                <a:cubicBezTo>
                  <a:pt x="1640076" y="476033"/>
                  <a:pt x="1641555" y="458490"/>
                  <a:pt x="1666567" y="383458"/>
                </a:cubicBezTo>
                <a:cubicBezTo>
                  <a:pt x="1667824" y="379687"/>
                  <a:pt x="1688431" y="321641"/>
                  <a:pt x="1688690" y="309716"/>
                </a:cubicBezTo>
                <a:cubicBezTo>
                  <a:pt x="1690934" y="206502"/>
                  <a:pt x="1688690" y="103239"/>
                  <a:pt x="168869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89953C-64A7-45D6-84E7-59BE4873F74A}"/>
              </a:ext>
            </a:extLst>
          </p:cNvPr>
          <p:cNvGrpSpPr/>
          <p:nvPr/>
        </p:nvGrpSpPr>
        <p:grpSpPr>
          <a:xfrm>
            <a:off x="420311" y="2305357"/>
            <a:ext cx="442061" cy="514729"/>
            <a:chOff x="885268" y="962845"/>
            <a:chExt cx="442061" cy="514729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642D62-1991-4E17-B88C-BE75D5C8E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47" y="962845"/>
              <a:ext cx="199836" cy="5147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BD31086-9A31-42AD-9A3B-16DD75753609}"/>
                </a:ext>
              </a:extLst>
            </p:cNvPr>
            <p:cNvCxnSpPr>
              <a:cxnSpLocks/>
            </p:cNvCxnSpPr>
            <p:nvPr/>
          </p:nvCxnSpPr>
          <p:spPr>
            <a:xfrm>
              <a:off x="885268" y="1115157"/>
              <a:ext cx="442061" cy="21708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47697E8-B327-4EEB-AA3B-730E6D719B8C}"/>
              </a:ext>
            </a:extLst>
          </p:cNvPr>
          <p:cNvSpPr/>
          <p:nvPr/>
        </p:nvSpPr>
        <p:spPr>
          <a:xfrm>
            <a:off x="5501148" y="1706668"/>
            <a:ext cx="1836175" cy="1810822"/>
          </a:xfrm>
          <a:custGeom>
            <a:avLst/>
            <a:gdLst>
              <a:gd name="connsiteX0" fmla="*/ 0 w 1836175"/>
              <a:gd name="connsiteY0" fmla="*/ 55764 h 1810822"/>
              <a:gd name="connsiteX1" fmla="*/ 339213 w 1836175"/>
              <a:gd name="connsiteY1" fmla="*/ 41016 h 1810822"/>
              <a:gd name="connsiteX2" fmla="*/ 435078 w 1836175"/>
              <a:gd name="connsiteY2" fmla="*/ 33642 h 1810822"/>
              <a:gd name="connsiteX3" fmla="*/ 457200 w 1836175"/>
              <a:gd name="connsiteY3" fmla="*/ 26267 h 1810822"/>
              <a:gd name="connsiteX4" fmla="*/ 589936 w 1836175"/>
              <a:gd name="connsiteY4" fmla="*/ 11519 h 1810822"/>
              <a:gd name="connsiteX5" fmla="*/ 737420 w 1836175"/>
              <a:gd name="connsiteY5" fmla="*/ 11519 h 1810822"/>
              <a:gd name="connsiteX6" fmla="*/ 811162 w 1836175"/>
              <a:gd name="connsiteY6" fmla="*/ 18893 h 1810822"/>
              <a:gd name="connsiteX7" fmla="*/ 862781 w 1836175"/>
              <a:gd name="connsiteY7" fmla="*/ 33642 h 1810822"/>
              <a:gd name="connsiteX8" fmla="*/ 936523 w 1836175"/>
              <a:gd name="connsiteY8" fmla="*/ 48390 h 1810822"/>
              <a:gd name="connsiteX9" fmla="*/ 958646 w 1836175"/>
              <a:gd name="connsiteY9" fmla="*/ 55764 h 1810822"/>
              <a:gd name="connsiteX10" fmla="*/ 995517 w 1836175"/>
              <a:gd name="connsiteY10" fmla="*/ 63138 h 1810822"/>
              <a:gd name="connsiteX11" fmla="*/ 1017639 w 1836175"/>
              <a:gd name="connsiteY11" fmla="*/ 70513 h 1810822"/>
              <a:gd name="connsiteX12" fmla="*/ 1120878 w 1836175"/>
              <a:gd name="connsiteY12" fmla="*/ 85261 h 1810822"/>
              <a:gd name="connsiteX13" fmla="*/ 1305233 w 1836175"/>
              <a:gd name="connsiteY13" fmla="*/ 107384 h 1810822"/>
              <a:gd name="connsiteX14" fmla="*/ 1378975 w 1836175"/>
              <a:gd name="connsiteY14" fmla="*/ 129506 h 1810822"/>
              <a:gd name="connsiteX15" fmla="*/ 1408471 w 1836175"/>
              <a:gd name="connsiteY15" fmla="*/ 136880 h 1810822"/>
              <a:gd name="connsiteX16" fmla="*/ 1430594 w 1836175"/>
              <a:gd name="connsiteY16" fmla="*/ 151629 h 1810822"/>
              <a:gd name="connsiteX17" fmla="*/ 1482213 w 1836175"/>
              <a:gd name="connsiteY17" fmla="*/ 195874 h 1810822"/>
              <a:gd name="connsiteX18" fmla="*/ 1504336 w 1836175"/>
              <a:gd name="connsiteY18" fmla="*/ 210622 h 1810822"/>
              <a:gd name="connsiteX19" fmla="*/ 1519084 w 1836175"/>
              <a:gd name="connsiteY19" fmla="*/ 225371 h 1810822"/>
              <a:gd name="connsiteX20" fmla="*/ 1541207 w 1836175"/>
              <a:gd name="connsiteY20" fmla="*/ 232745 h 1810822"/>
              <a:gd name="connsiteX21" fmla="*/ 1600200 w 1836175"/>
              <a:gd name="connsiteY21" fmla="*/ 269616 h 1810822"/>
              <a:gd name="connsiteX22" fmla="*/ 1622323 w 1836175"/>
              <a:gd name="connsiteY22" fmla="*/ 284364 h 1810822"/>
              <a:gd name="connsiteX23" fmla="*/ 1637071 w 1836175"/>
              <a:gd name="connsiteY23" fmla="*/ 299113 h 1810822"/>
              <a:gd name="connsiteX24" fmla="*/ 1681317 w 1836175"/>
              <a:gd name="connsiteY24" fmla="*/ 328609 h 1810822"/>
              <a:gd name="connsiteX25" fmla="*/ 1696065 w 1836175"/>
              <a:gd name="connsiteY25" fmla="*/ 358106 h 1810822"/>
              <a:gd name="connsiteX26" fmla="*/ 1710813 w 1836175"/>
              <a:gd name="connsiteY26" fmla="*/ 380229 h 1810822"/>
              <a:gd name="connsiteX27" fmla="*/ 1725562 w 1836175"/>
              <a:gd name="connsiteY27" fmla="*/ 424474 h 1810822"/>
              <a:gd name="connsiteX28" fmla="*/ 1740310 w 1836175"/>
              <a:gd name="connsiteY28" fmla="*/ 446597 h 1810822"/>
              <a:gd name="connsiteX29" fmla="*/ 1755058 w 1836175"/>
              <a:gd name="connsiteY29" fmla="*/ 505590 h 1810822"/>
              <a:gd name="connsiteX30" fmla="*/ 1769807 w 1836175"/>
              <a:gd name="connsiteY30" fmla="*/ 520338 h 1810822"/>
              <a:gd name="connsiteX31" fmla="*/ 1791929 w 1836175"/>
              <a:gd name="connsiteY31" fmla="*/ 571958 h 1810822"/>
              <a:gd name="connsiteX32" fmla="*/ 1806678 w 1836175"/>
              <a:gd name="connsiteY32" fmla="*/ 616203 h 1810822"/>
              <a:gd name="connsiteX33" fmla="*/ 1814052 w 1836175"/>
              <a:gd name="connsiteY33" fmla="*/ 704693 h 1810822"/>
              <a:gd name="connsiteX34" fmla="*/ 1821426 w 1836175"/>
              <a:gd name="connsiteY34" fmla="*/ 726816 h 1810822"/>
              <a:gd name="connsiteX35" fmla="*/ 1836175 w 1836175"/>
              <a:gd name="connsiteY35" fmla="*/ 940667 h 1810822"/>
              <a:gd name="connsiteX36" fmla="*/ 1799304 w 1836175"/>
              <a:gd name="connsiteY36" fmla="*/ 1051280 h 1810822"/>
              <a:gd name="connsiteX37" fmla="*/ 1777181 w 1836175"/>
              <a:gd name="connsiteY37" fmla="*/ 1102900 h 1810822"/>
              <a:gd name="connsiteX38" fmla="*/ 1747684 w 1836175"/>
              <a:gd name="connsiteY38" fmla="*/ 1147145 h 1810822"/>
              <a:gd name="connsiteX39" fmla="*/ 1732936 w 1836175"/>
              <a:gd name="connsiteY39" fmla="*/ 1176642 h 1810822"/>
              <a:gd name="connsiteX40" fmla="*/ 1710813 w 1836175"/>
              <a:gd name="connsiteY40" fmla="*/ 1191390 h 1810822"/>
              <a:gd name="connsiteX41" fmla="*/ 1703439 w 1836175"/>
              <a:gd name="connsiteY41" fmla="*/ 1228261 h 1810822"/>
              <a:gd name="connsiteX42" fmla="*/ 1673942 w 1836175"/>
              <a:gd name="connsiteY42" fmla="*/ 1272506 h 1810822"/>
              <a:gd name="connsiteX43" fmla="*/ 1637071 w 1836175"/>
              <a:gd name="connsiteY43" fmla="*/ 1353622 h 1810822"/>
              <a:gd name="connsiteX44" fmla="*/ 1629697 w 1836175"/>
              <a:gd name="connsiteY44" fmla="*/ 1383119 h 1810822"/>
              <a:gd name="connsiteX45" fmla="*/ 1600200 w 1836175"/>
              <a:gd name="connsiteY45" fmla="*/ 1427364 h 1810822"/>
              <a:gd name="connsiteX46" fmla="*/ 1570704 w 1836175"/>
              <a:gd name="connsiteY46" fmla="*/ 1471609 h 1810822"/>
              <a:gd name="connsiteX47" fmla="*/ 1541207 w 1836175"/>
              <a:gd name="connsiteY47" fmla="*/ 1515855 h 1810822"/>
              <a:gd name="connsiteX48" fmla="*/ 1526458 w 1836175"/>
              <a:gd name="connsiteY48" fmla="*/ 1530603 h 1810822"/>
              <a:gd name="connsiteX49" fmla="*/ 1511710 w 1836175"/>
              <a:gd name="connsiteY49" fmla="*/ 1552726 h 1810822"/>
              <a:gd name="connsiteX50" fmla="*/ 1489587 w 1836175"/>
              <a:gd name="connsiteY50" fmla="*/ 1574848 h 1810822"/>
              <a:gd name="connsiteX51" fmla="*/ 1460091 w 1836175"/>
              <a:gd name="connsiteY51" fmla="*/ 1619093 h 1810822"/>
              <a:gd name="connsiteX52" fmla="*/ 1437968 w 1836175"/>
              <a:gd name="connsiteY52" fmla="*/ 1641216 h 1810822"/>
              <a:gd name="connsiteX53" fmla="*/ 1408471 w 1836175"/>
              <a:gd name="connsiteY53" fmla="*/ 1692835 h 1810822"/>
              <a:gd name="connsiteX54" fmla="*/ 1401097 w 1836175"/>
              <a:gd name="connsiteY54" fmla="*/ 1722332 h 1810822"/>
              <a:gd name="connsiteX55" fmla="*/ 1378975 w 1836175"/>
              <a:gd name="connsiteY55" fmla="*/ 1744455 h 1810822"/>
              <a:gd name="connsiteX56" fmla="*/ 1378975 w 1836175"/>
              <a:gd name="connsiteY56" fmla="*/ 1810822 h 181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836175" h="1810822">
                <a:moveTo>
                  <a:pt x="0" y="55764"/>
                </a:moveTo>
                <a:cubicBezTo>
                  <a:pt x="169964" y="36880"/>
                  <a:pt x="-9718" y="54973"/>
                  <a:pt x="339213" y="41016"/>
                </a:cubicBezTo>
                <a:cubicBezTo>
                  <a:pt x="371237" y="39735"/>
                  <a:pt x="403123" y="36100"/>
                  <a:pt x="435078" y="33642"/>
                </a:cubicBezTo>
                <a:cubicBezTo>
                  <a:pt x="442452" y="31184"/>
                  <a:pt x="449612" y="27953"/>
                  <a:pt x="457200" y="26267"/>
                </a:cubicBezTo>
                <a:cubicBezTo>
                  <a:pt x="501259" y="16476"/>
                  <a:pt x="544712" y="15288"/>
                  <a:pt x="589936" y="11519"/>
                </a:cubicBezTo>
                <a:cubicBezTo>
                  <a:pt x="650844" y="-8784"/>
                  <a:pt x="609282" y="2028"/>
                  <a:pt x="737420" y="11519"/>
                </a:cubicBezTo>
                <a:cubicBezTo>
                  <a:pt x="762056" y="13344"/>
                  <a:pt x="786581" y="16435"/>
                  <a:pt x="811162" y="18893"/>
                </a:cubicBezTo>
                <a:cubicBezTo>
                  <a:pt x="834372" y="26630"/>
                  <a:pt x="836862" y="28088"/>
                  <a:pt x="862781" y="33642"/>
                </a:cubicBezTo>
                <a:cubicBezTo>
                  <a:pt x="887292" y="38894"/>
                  <a:pt x="912097" y="42754"/>
                  <a:pt x="936523" y="48390"/>
                </a:cubicBezTo>
                <a:cubicBezTo>
                  <a:pt x="944097" y="50138"/>
                  <a:pt x="951105" y="53879"/>
                  <a:pt x="958646" y="55764"/>
                </a:cubicBezTo>
                <a:cubicBezTo>
                  <a:pt x="970806" y="58804"/>
                  <a:pt x="983358" y="60098"/>
                  <a:pt x="995517" y="63138"/>
                </a:cubicBezTo>
                <a:cubicBezTo>
                  <a:pt x="1003058" y="65023"/>
                  <a:pt x="1009984" y="69162"/>
                  <a:pt x="1017639" y="70513"/>
                </a:cubicBezTo>
                <a:cubicBezTo>
                  <a:pt x="1051872" y="76554"/>
                  <a:pt x="1086520" y="79975"/>
                  <a:pt x="1120878" y="85261"/>
                </a:cubicBezTo>
                <a:cubicBezTo>
                  <a:pt x="1261002" y="106818"/>
                  <a:pt x="1158095" y="96065"/>
                  <a:pt x="1305233" y="107384"/>
                </a:cubicBezTo>
                <a:lnTo>
                  <a:pt x="1378975" y="129506"/>
                </a:lnTo>
                <a:cubicBezTo>
                  <a:pt x="1388720" y="132290"/>
                  <a:pt x="1399156" y="132888"/>
                  <a:pt x="1408471" y="136880"/>
                </a:cubicBezTo>
                <a:cubicBezTo>
                  <a:pt x="1416617" y="140371"/>
                  <a:pt x="1423382" y="146478"/>
                  <a:pt x="1430594" y="151629"/>
                </a:cubicBezTo>
                <a:cubicBezTo>
                  <a:pt x="1507934" y="206871"/>
                  <a:pt x="1417884" y="142266"/>
                  <a:pt x="1482213" y="195874"/>
                </a:cubicBezTo>
                <a:cubicBezTo>
                  <a:pt x="1489022" y="201548"/>
                  <a:pt x="1497415" y="205085"/>
                  <a:pt x="1504336" y="210622"/>
                </a:cubicBezTo>
                <a:cubicBezTo>
                  <a:pt x="1509765" y="214965"/>
                  <a:pt x="1513122" y="221794"/>
                  <a:pt x="1519084" y="225371"/>
                </a:cubicBezTo>
                <a:cubicBezTo>
                  <a:pt x="1525749" y="229370"/>
                  <a:pt x="1533833" y="230287"/>
                  <a:pt x="1541207" y="232745"/>
                </a:cubicBezTo>
                <a:cubicBezTo>
                  <a:pt x="1560871" y="245035"/>
                  <a:pt x="1580905" y="256753"/>
                  <a:pt x="1600200" y="269616"/>
                </a:cubicBezTo>
                <a:cubicBezTo>
                  <a:pt x="1607574" y="274532"/>
                  <a:pt x="1615402" y="278827"/>
                  <a:pt x="1622323" y="284364"/>
                </a:cubicBezTo>
                <a:cubicBezTo>
                  <a:pt x="1627752" y="288707"/>
                  <a:pt x="1631509" y="294942"/>
                  <a:pt x="1637071" y="299113"/>
                </a:cubicBezTo>
                <a:cubicBezTo>
                  <a:pt x="1651251" y="309748"/>
                  <a:pt x="1681317" y="328609"/>
                  <a:pt x="1681317" y="328609"/>
                </a:cubicBezTo>
                <a:cubicBezTo>
                  <a:pt x="1686233" y="338441"/>
                  <a:pt x="1690611" y="348561"/>
                  <a:pt x="1696065" y="358106"/>
                </a:cubicBezTo>
                <a:cubicBezTo>
                  <a:pt x="1700462" y="365801"/>
                  <a:pt x="1707213" y="372130"/>
                  <a:pt x="1710813" y="380229"/>
                </a:cubicBezTo>
                <a:cubicBezTo>
                  <a:pt x="1717127" y="394435"/>
                  <a:pt x="1716939" y="411539"/>
                  <a:pt x="1725562" y="424474"/>
                </a:cubicBezTo>
                <a:cubicBezTo>
                  <a:pt x="1730478" y="431848"/>
                  <a:pt x="1736347" y="438670"/>
                  <a:pt x="1740310" y="446597"/>
                </a:cubicBezTo>
                <a:cubicBezTo>
                  <a:pt x="1761790" y="489558"/>
                  <a:pt x="1729805" y="446668"/>
                  <a:pt x="1755058" y="505590"/>
                </a:cubicBezTo>
                <a:cubicBezTo>
                  <a:pt x="1757797" y="511980"/>
                  <a:pt x="1764891" y="515422"/>
                  <a:pt x="1769807" y="520338"/>
                </a:cubicBezTo>
                <a:cubicBezTo>
                  <a:pt x="1793538" y="591533"/>
                  <a:pt x="1755489" y="480859"/>
                  <a:pt x="1791929" y="571958"/>
                </a:cubicBezTo>
                <a:cubicBezTo>
                  <a:pt x="1797703" y="586392"/>
                  <a:pt x="1801762" y="601455"/>
                  <a:pt x="1806678" y="616203"/>
                </a:cubicBezTo>
                <a:cubicBezTo>
                  <a:pt x="1809136" y="645700"/>
                  <a:pt x="1810140" y="675354"/>
                  <a:pt x="1814052" y="704693"/>
                </a:cubicBezTo>
                <a:cubicBezTo>
                  <a:pt x="1815079" y="712398"/>
                  <a:pt x="1820700" y="719077"/>
                  <a:pt x="1821426" y="726816"/>
                </a:cubicBezTo>
                <a:cubicBezTo>
                  <a:pt x="1828096" y="797957"/>
                  <a:pt x="1836175" y="940667"/>
                  <a:pt x="1836175" y="940667"/>
                </a:cubicBezTo>
                <a:cubicBezTo>
                  <a:pt x="1811903" y="1037756"/>
                  <a:pt x="1830918" y="1003860"/>
                  <a:pt x="1799304" y="1051280"/>
                </a:cubicBezTo>
                <a:cubicBezTo>
                  <a:pt x="1787191" y="1099729"/>
                  <a:pt x="1799814" y="1063290"/>
                  <a:pt x="1777181" y="1102900"/>
                </a:cubicBezTo>
                <a:cubicBezTo>
                  <a:pt x="1753373" y="1144566"/>
                  <a:pt x="1773970" y="1120860"/>
                  <a:pt x="1747684" y="1147145"/>
                </a:cubicBezTo>
                <a:cubicBezTo>
                  <a:pt x="1742768" y="1156977"/>
                  <a:pt x="1739973" y="1168197"/>
                  <a:pt x="1732936" y="1176642"/>
                </a:cubicBezTo>
                <a:cubicBezTo>
                  <a:pt x="1727262" y="1183451"/>
                  <a:pt x="1715210" y="1183695"/>
                  <a:pt x="1710813" y="1191390"/>
                </a:cubicBezTo>
                <a:cubicBezTo>
                  <a:pt x="1704594" y="1202272"/>
                  <a:pt x="1708625" y="1216851"/>
                  <a:pt x="1703439" y="1228261"/>
                </a:cubicBezTo>
                <a:cubicBezTo>
                  <a:pt x="1696104" y="1244398"/>
                  <a:pt x="1673942" y="1272506"/>
                  <a:pt x="1673942" y="1272506"/>
                </a:cubicBezTo>
                <a:cubicBezTo>
                  <a:pt x="1649621" y="1345470"/>
                  <a:pt x="1668310" y="1322385"/>
                  <a:pt x="1637071" y="1353622"/>
                </a:cubicBezTo>
                <a:cubicBezTo>
                  <a:pt x="1634613" y="1363454"/>
                  <a:pt x="1634229" y="1374054"/>
                  <a:pt x="1629697" y="1383119"/>
                </a:cubicBezTo>
                <a:cubicBezTo>
                  <a:pt x="1621770" y="1398973"/>
                  <a:pt x="1600200" y="1427364"/>
                  <a:pt x="1600200" y="1427364"/>
                </a:cubicBezTo>
                <a:cubicBezTo>
                  <a:pt x="1586097" y="1469674"/>
                  <a:pt x="1602925" y="1430181"/>
                  <a:pt x="1570704" y="1471609"/>
                </a:cubicBezTo>
                <a:cubicBezTo>
                  <a:pt x="1559822" y="1485601"/>
                  <a:pt x="1551039" y="1501106"/>
                  <a:pt x="1541207" y="1515855"/>
                </a:cubicBezTo>
                <a:cubicBezTo>
                  <a:pt x="1537350" y="1521640"/>
                  <a:pt x="1530801" y="1525174"/>
                  <a:pt x="1526458" y="1530603"/>
                </a:cubicBezTo>
                <a:cubicBezTo>
                  <a:pt x="1520921" y="1537524"/>
                  <a:pt x="1517384" y="1545917"/>
                  <a:pt x="1511710" y="1552726"/>
                </a:cubicBezTo>
                <a:cubicBezTo>
                  <a:pt x="1505034" y="1560737"/>
                  <a:pt x="1495990" y="1566616"/>
                  <a:pt x="1489587" y="1574848"/>
                </a:cubicBezTo>
                <a:cubicBezTo>
                  <a:pt x="1478705" y="1588839"/>
                  <a:pt x="1472625" y="1606559"/>
                  <a:pt x="1460091" y="1619093"/>
                </a:cubicBezTo>
                <a:cubicBezTo>
                  <a:pt x="1452717" y="1626467"/>
                  <a:pt x="1443949" y="1632672"/>
                  <a:pt x="1437968" y="1641216"/>
                </a:cubicBezTo>
                <a:cubicBezTo>
                  <a:pt x="1426603" y="1657451"/>
                  <a:pt x="1418303" y="1675629"/>
                  <a:pt x="1408471" y="1692835"/>
                </a:cubicBezTo>
                <a:cubicBezTo>
                  <a:pt x="1406013" y="1702667"/>
                  <a:pt x="1406125" y="1713532"/>
                  <a:pt x="1401097" y="1722332"/>
                </a:cubicBezTo>
                <a:cubicBezTo>
                  <a:pt x="1395923" y="1731387"/>
                  <a:pt x="1381504" y="1734338"/>
                  <a:pt x="1378975" y="1744455"/>
                </a:cubicBezTo>
                <a:cubicBezTo>
                  <a:pt x="1373610" y="1765917"/>
                  <a:pt x="1378975" y="1788700"/>
                  <a:pt x="1378975" y="1810822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305B205-0B0B-45AC-9E81-9DDF548036BC}"/>
              </a:ext>
            </a:extLst>
          </p:cNvPr>
          <p:cNvSpPr/>
          <p:nvPr/>
        </p:nvSpPr>
        <p:spPr>
          <a:xfrm>
            <a:off x="6703142" y="3200400"/>
            <a:ext cx="376084" cy="508905"/>
          </a:xfrm>
          <a:custGeom>
            <a:avLst/>
            <a:gdLst>
              <a:gd name="connsiteX0" fmla="*/ 206477 w 376084"/>
              <a:gd name="connsiteY0" fmla="*/ 103239 h 508905"/>
              <a:gd name="connsiteX1" fmla="*/ 162232 w 376084"/>
              <a:gd name="connsiteY1" fmla="*/ 206477 h 508905"/>
              <a:gd name="connsiteX2" fmla="*/ 140110 w 376084"/>
              <a:gd name="connsiteY2" fmla="*/ 243348 h 508905"/>
              <a:gd name="connsiteX3" fmla="*/ 95864 w 376084"/>
              <a:gd name="connsiteY3" fmla="*/ 287594 h 508905"/>
              <a:gd name="connsiteX4" fmla="*/ 58993 w 376084"/>
              <a:gd name="connsiteY4" fmla="*/ 346587 h 508905"/>
              <a:gd name="connsiteX5" fmla="*/ 36871 w 376084"/>
              <a:gd name="connsiteY5" fmla="*/ 383458 h 508905"/>
              <a:gd name="connsiteX6" fmla="*/ 29497 w 376084"/>
              <a:gd name="connsiteY6" fmla="*/ 412955 h 508905"/>
              <a:gd name="connsiteX7" fmla="*/ 14748 w 376084"/>
              <a:gd name="connsiteY7" fmla="*/ 435077 h 508905"/>
              <a:gd name="connsiteX8" fmla="*/ 7374 w 376084"/>
              <a:gd name="connsiteY8" fmla="*/ 479323 h 508905"/>
              <a:gd name="connsiteX9" fmla="*/ 0 w 376084"/>
              <a:gd name="connsiteY9" fmla="*/ 501445 h 508905"/>
              <a:gd name="connsiteX10" fmla="*/ 22123 w 376084"/>
              <a:gd name="connsiteY10" fmla="*/ 508819 h 508905"/>
              <a:gd name="connsiteX11" fmla="*/ 66368 w 376084"/>
              <a:gd name="connsiteY11" fmla="*/ 494071 h 508905"/>
              <a:gd name="connsiteX12" fmla="*/ 88490 w 376084"/>
              <a:gd name="connsiteY12" fmla="*/ 464574 h 508905"/>
              <a:gd name="connsiteX13" fmla="*/ 103239 w 376084"/>
              <a:gd name="connsiteY13" fmla="*/ 449826 h 508905"/>
              <a:gd name="connsiteX14" fmla="*/ 117987 w 376084"/>
              <a:gd name="connsiteY14" fmla="*/ 412955 h 508905"/>
              <a:gd name="connsiteX15" fmla="*/ 132735 w 376084"/>
              <a:gd name="connsiteY15" fmla="*/ 390832 h 508905"/>
              <a:gd name="connsiteX16" fmla="*/ 154858 w 376084"/>
              <a:gd name="connsiteY16" fmla="*/ 353961 h 508905"/>
              <a:gd name="connsiteX17" fmla="*/ 184355 w 376084"/>
              <a:gd name="connsiteY17" fmla="*/ 317090 h 508905"/>
              <a:gd name="connsiteX18" fmla="*/ 221226 w 376084"/>
              <a:gd name="connsiteY18" fmla="*/ 280219 h 508905"/>
              <a:gd name="connsiteX19" fmla="*/ 243348 w 376084"/>
              <a:gd name="connsiteY19" fmla="*/ 258097 h 508905"/>
              <a:gd name="connsiteX20" fmla="*/ 265471 w 376084"/>
              <a:gd name="connsiteY20" fmla="*/ 228600 h 508905"/>
              <a:gd name="connsiteX21" fmla="*/ 294968 w 376084"/>
              <a:gd name="connsiteY21" fmla="*/ 162232 h 508905"/>
              <a:gd name="connsiteX22" fmla="*/ 309716 w 376084"/>
              <a:gd name="connsiteY22" fmla="*/ 132735 h 508905"/>
              <a:gd name="connsiteX23" fmla="*/ 317090 w 376084"/>
              <a:gd name="connsiteY23" fmla="*/ 110613 h 508905"/>
              <a:gd name="connsiteX24" fmla="*/ 331839 w 376084"/>
              <a:gd name="connsiteY24" fmla="*/ 95865 h 508905"/>
              <a:gd name="connsiteX25" fmla="*/ 339213 w 376084"/>
              <a:gd name="connsiteY25" fmla="*/ 73742 h 508905"/>
              <a:gd name="connsiteX26" fmla="*/ 368710 w 376084"/>
              <a:gd name="connsiteY26" fmla="*/ 22123 h 508905"/>
              <a:gd name="connsiteX27" fmla="*/ 376084 w 376084"/>
              <a:gd name="connsiteY27" fmla="*/ 0 h 50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76084" h="508905">
                <a:moveTo>
                  <a:pt x="206477" y="103239"/>
                </a:moveTo>
                <a:cubicBezTo>
                  <a:pt x="191182" y="141478"/>
                  <a:pt x="181230" y="172282"/>
                  <a:pt x="162232" y="206477"/>
                </a:cubicBezTo>
                <a:cubicBezTo>
                  <a:pt x="155271" y="219006"/>
                  <a:pt x="149186" y="232255"/>
                  <a:pt x="140110" y="243348"/>
                </a:cubicBezTo>
                <a:cubicBezTo>
                  <a:pt x="126902" y="259491"/>
                  <a:pt x="95864" y="287594"/>
                  <a:pt x="95864" y="287594"/>
                </a:cubicBezTo>
                <a:cubicBezTo>
                  <a:pt x="81585" y="330432"/>
                  <a:pt x="97250" y="291934"/>
                  <a:pt x="58993" y="346587"/>
                </a:cubicBezTo>
                <a:cubicBezTo>
                  <a:pt x="50774" y="358329"/>
                  <a:pt x="44245" y="371168"/>
                  <a:pt x="36871" y="383458"/>
                </a:cubicBezTo>
                <a:cubicBezTo>
                  <a:pt x="34413" y="393290"/>
                  <a:pt x="33489" y="403640"/>
                  <a:pt x="29497" y="412955"/>
                </a:cubicBezTo>
                <a:cubicBezTo>
                  <a:pt x="26006" y="421101"/>
                  <a:pt x="17551" y="426669"/>
                  <a:pt x="14748" y="435077"/>
                </a:cubicBezTo>
                <a:cubicBezTo>
                  <a:pt x="10020" y="449262"/>
                  <a:pt x="10617" y="464727"/>
                  <a:pt x="7374" y="479323"/>
                </a:cubicBezTo>
                <a:cubicBezTo>
                  <a:pt x="5688" y="486911"/>
                  <a:pt x="2458" y="494071"/>
                  <a:pt x="0" y="501445"/>
                </a:cubicBezTo>
                <a:cubicBezTo>
                  <a:pt x="7374" y="503903"/>
                  <a:pt x="14397" y="509677"/>
                  <a:pt x="22123" y="508819"/>
                </a:cubicBezTo>
                <a:cubicBezTo>
                  <a:pt x="37574" y="507102"/>
                  <a:pt x="66368" y="494071"/>
                  <a:pt x="66368" y="494071"/>
                </a:cubicBezTo>
                <a:cubicBezTo>
                  <a:pt x="73742" y="484239"/>
                  <a:pt x="80622" y="474016"/>
                  <a:pt x="88490" y="464574"/>
                </a:cubicBezTo>
                <a:cubicBezTo>
                  <a:pt x="92941" y="459233"/>
                  <a:pt x="99790" y="455862"/>
                  <a:pt x="103239" y="449826"/>
                </a:cubicBezTo>
                <a:cubicBezTo>
                  <a:pt x="109806" y="438333"/>
                  <a:pt x="112067" y="424795"/>
                  <a:pt x="117987" y="412955"/>
                </a:cubicBezTo>
                <a:cubicBezTo>
                  <a:pt x="121950" y="405028"/>
                  <a:pt x="128771" y="398759"/>
                  <a:pt x="132735" y="390832"/>
                </a:cubicBezTo>
                <a:cubicBezTo>
                  <a:pt x="151880" y="352542"/>
                  <a:pt x="126053" y="382768"/>
                  <a:pt x="154858" y="353961"/>
                </a:cubicBezTo>
                <a:cubicBezTo>
                  <a:pt x="167493" y="316057"/>
                  <a:pt x="152962" y="344559"/>
                  <a:pt x="184355" y="317090"/>
                </a:cubicBezTo>
                <a:cubicBezTo>
                  <a:pt x="197436" y="305644"/>
                  <a:pt x="208936" y="292509"/>
                  <a:pt x="221226" y="280219"/>
                </a:cubicBezTo>
                <a:cubicBezTo>
                  <a:pt x="228600" y="272845"/>
                  <a:pt x="237091" y="266440"/>
                  <a:pt x="243348" y="258097"/>
                </a:cubicBezTo>
                <a:lnTo>
                  <a:pt x="265471" y="228600"/>
                </a:lnTo>
                <a:cubicBezTo>
                  <a:pt x="291222" y="151345"/>
                  <a:pt x="266920" y="211316"/>
                  <a:pt x="294968" y="162232"/>
                </a:cubicBezTo>
                <a:cubicBezTo>
                  <a:pt x="300422" y="152688"/>
                  <a:pt x="305386" y="142839"/>
                  <a:pt x="309716" y="132735"/>
                </a:cubicBezTo>
                <a:cubicBezTo>
                  <a:pt x="312778" y="125591"/>
                  <a:pt x="313091" y="117278"/>
                  <a:pt x="317090" y="110613"/>
                </a:cubicBezTo>
                <a:cubicBezTo>
                  <a:pt x="320667" y="104651"/>
                  <a:pt x="326923" y="100781"/>
                  <a:pt x="331839" y="95865"/>
                </a:cubicBezTo>
                <a:cubicBezTo>
                  <a:pt x="334297" y="88491"/>
                  <a:pt x="336151" y="80887"/>
                  <a:pt x="339213" y="73742"/>
                </a:cubicBezTo>
                <a:cubicBezTo>
                  <a:pt x="350441" y="47542"/>
                  <a:pt x="353896" y="44342"/>
                  <a:pt x="368710" y="22123"/>
                </a:cubicBezTo>
                <a:lnTo>
                  <a:pt x="37608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35A6C-6601-A015-40DE-21CE5364C563}"/>
              </a:ext>
            </a:extLst>
          </p:cNvPr>
          <p:cNvSpPr txBox="1"/>
          <p:nvPr/>
        </p:nvSpPr>
        <p:spPr>
          <a:xfrm>
            <a:off x="7332349" y="710896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5</a:t>
            </a:r>
            <a:endParaRPr lang="en-A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C0B1A5-7C08-6060-D94B-6FBFCF9C542B}"/>
              </a:ext>
            </a:extLst>
          </p:cNvPr>
          <p:cNvSpPr txBox="1"/>
          <p:nvPr/>
        </p:nvSpPr>
        <p:spPr>
          <a:xfrm>
            <a:off x="5519402" y="2283753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4</a:t>
            </a:r>
            <a:endParaRPr lang="en-AU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8562E3-DD7A-C936-FD17-CF332790A419}"/>
              </a:ext>
            </a:extLst>
          </p:cNvPr>
          <p:cNvSpPr txBox="1"/>
          <p:nvPr/>
        </p:nvSpPr>
        <p:spPr>
          <a:xfrm>
            <a:off x="5103087" y="1591470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3</a:t>
            </a:r>
            <a:endParaRPr lang="en-AU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B1D4AA-1A36-7A91-884F-22B2B3130135}"/>
              </a:ext>
            </a:extLst>
          </p:cNvPr>
          <p:cNvSpPr txBox="1"/>
          <p:nvPr/>
        </p:nvSpPr>
        <p:spPr>
          <a:xfrm>
            <a:off x="9008076" y="611747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3</a:t>
            </a:r>
            <a:endParaRPr lang="en-A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D0FF28C-A69F-502E-9F79-3209FC61C1DB}"/>
              </a:ext>
            </a:extLst>
          </p:cNvPr>
          <p:cNvSpPr txBox="1"/>
          <p:nvPr/>
        </p:nvSpPr>
        <p:spPr>
          <a:xfrm>
            <a:off x="6770227" y="168213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2</a:t>
            </a:r>
            <a:endParaRPr lang="en-AU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B5A5F99-42DE-4AE3-D0FB-9A5D740D4EF0}"/>
              </a:ext>
            </a:extLst>
          </p:cNvPr>
          <p:cNvSpPr txBox="1"/>
          <p:nvPr/>
        </p:nvSpPr>
        <p:spPr>
          <a:xfrm>
            <a:off x="6754056" y="3553900"/>
            <a:ext cx="2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altLang="en-US" sz="1800" dirty="0">
                <a:cs typeface="Arial" panose="020B0604020202020204" pitchFamily="34" charset="0"/>
              </a:rPr>
              <a:t>2</a:t>
            </a:r>
            <a:endParaRPr lang="en-AU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5DFA657-A24F-09D8-6313-E8C7933EEAFB}"/>
              </a:ext>
            </a:extLst>
          </p:cNvPr>
          <p:cNvSpPr/>
          <p:nvPr/>
        </p:nvSpPr>
        <p:spPr>
          <a:xfrm>
            <a:off x="6535438" y="3886200"/>
            <a:ext cx="1595308" cy="1828886"/>
          </a:xfrm>
          <a:custGeom>
            <a:avLst/>
            <a:gdLst>
              <a:gd name="connsiteX0" fmla="*/ 242243 w 1595308"/>
              <a:gd name="connsiteY0" fmla="*/ 0 h 1828886"/>
              <a:gd name="connsiteX1" fmla="*/ 186638 w 1595308"/>
              <a:gd name="connsiteY1" fmla="*/ 105032 h 1828886"/>
              <a:gd name="connsiteX2" fmla="*/ 168103 w 1595308"/>
              <a:gd name="connsiteY2" fmla="*/ 142103 h 1828886"/>
              <a:gd name="connsiteX3" fmla="*/ 143389 w 1595308"/>
              <a:gd name="connsiteY3" fmla="*/ 166816 h 1828886"/>
              <a:gd name="connsiteX4" fmla="*/ 124854 w 1595308"/>
              <a:gd name="connsiteY4" fmla="*/ 210065 h 1828886"/>
              <a:gd name="connsiteX5" fmla="*/ 81605 w 1595308"/>
              <a:gd name="connsiteY5" fmla="*/ 296562 h 1828886"/>
              <a:gd name="connsiteX6" fmla="*/ 75427 w 1595308"/>
              <a:gd name="connsiteY6" fmla="*/ 321276 h 1828886"/>
              <a:gd name="connsiteX7" fmla="*/ 50713 w 1595308"/>
              <a:gd name="connsiteY7" fmla="*/ 395416 h 1828886"/>
              <a:gd name="connsiteX8" fmla="*/ 32178 w 1595308"/>
              <a:gd name="connsiteY8" fmla="*/ 438665 h 1828886"/>
              <a:gd name="connsiteX9" fmla="*/ 7465 w 1595308"/>
              <a:gd name="connsiteY9" fmla="*/ 512805 h 1828886"/>
              <a:gd name="connsiteX10" fmla="*/ 13643 w 1595308"/>
              <a:gd name="connsiteY10" fmla="*/ 716692 h 1828886"/>
              <a:gd name="connsiteX11" fmla="*/ 26000 w 1595308"/>
              <a:gd name="connsiteY11" fmla="*/ 753762 h 1828886"/>
              <a:gd name="connsiteX12" fmla="*/ 69248 w 1595308"/>
              <a:gd name="connsiteY12" fmla="*/ 834081 h 1828886"/>
              <a:gd name="connsiteX13" fmla="*/ 81605 w 1595308"/>
              <a:gd name="connsiteY13" fmla="*/ 895865 h 1828886"/>
              <a:gd name="connsiteX14" fmla="*/ 100140 w 1595308"/>
              <a:gd name="connsiteY14" fmla="*/ 926757 h 1828886"/>
              <a:gd name="connsiteX15" fmla="*/ 106319 w 1595308"/>
              <a:gd name="connsiteY15" fmla="*/ 945292 h 1828886"/>
              <a:gd name="connsiteX16" fmla="*/ 131032 w 1595308"/>
              <a:gd name="connsiteY16" fmla="*/ 976184 h 1828886"/>
              <a:gd name="connsiteX17" fmla="*/ 149567 w 1595308"/>
              <a:gd name="connsiteY17" fmla="*/ 1019432 h 1828886"/>
              <a:gd name="connsiteX18" fmla="*/ 174281 w 1595308"/>
              <a:gd name="connsiteY18" fmla="*/ 1050324 h 1828886"/>
              <a:gd name="connsiteX19" fmla="*/ 198994 w 1595308"/>
              <a:gd name="connsiteY19" fmla="*/ 1105930 h 1828886"/>
              <a:gd name="connsiteX20" fmla="*/ 285492 w 1595308"/>
              <a:gd name="connsiteY20" fmla="*/ 1204784 h 1828886"/>
              <a:gd name="connsiteX21" fmla="*/ 322562 w 1595308"/>
              <a:gd name="connsiteY21" fmla="*/ 1248032 h 1828886"/>
              <a:gd name="connsiteX22" fmla="*/ 359632 w 1595308"/>
              <a:gd name="connsiteY22" fmla="*/ 1272746 h 1828886"/>
              <a:gd name="connsiteX23" fmla="*/ 409059 w 1595308"/>
              <a:gd name="connsiteY23" fmla="*/ 1328351 h 1828886"/>
              <a:gd name="connsiteX24" fmla="*/ 439951 w 1595308"/>
              <a:gd name="connsiteY24" fmla="*/ 1353065 h 1828886"/>
              <a:gd name="connsiteX25" fmla="*/ 514092 w 1595308"/>
              <a:gd name="connsiteY25" fmla="*/ 1396314 h 1828886"/>
              <a:gd name="connsiteX26" fmla="*/ 619124 w 1595308"/>
              <a:gd name="connsiteY26" fmla="*/ 1470454 h 1828886"/>
              <a:gd name="connsiteX27" fmla="*/ 662373 w 1595308"/>
              <a:gd name="connsiteY27" fmla="*/ 1501346 h 1828886"/>
              <a:gd name="connsiteX28" fmla="*/ 705621 w 1595308"/>
              <a:gd name="connsiteY28" fmla="*/ 1519881 h 1828886"/>
              <a:gd name="connsiteX29" fmla="*/ 748870 w 1595308"/>
              <a:gd name="connsiteY29" fmla="*/ 1544595 h 1828886"/>
              <a:gd name="connsiteX30" fmla="*/ 798297 w 1595308"/>
              <a:gd name="connsiteY30" fmla="*/ 1563130 h 1828886"/>
              <a:gd name="connsiteX31" fmla="*/ 835367 w 1595308"/>
              <a:gd name="connsiteY31" fmla="*/ 1581665 h 1828886"/>
              <a:gd name="connsiteX32" fmla="*/ 866259 w 1595308"/>
              <a:gd name="connsiteY32" fmla="*/ 1594022 h 1828886"/>
              <a:gd name="connsiteX33" fmla="*/ 903330 w 1595308"/>
              <a:gd name="connsiteY33" fmla="*/ 1612557 h 1828886"/>
              <a:gd name="connsiteX34" fmla="*/ 934221 w 1595308"/>
              <a:gd name="connsiteY34" fmla="*/ 1624914 h 1828886"/>
              <a:gd name="connsiteX35" fmla="*/ 1002184 w 1595308"/>
              <a:gd name="connsiteY35" fmla="*/ 1655805 h 1828886"/>
              <a:gd name="connsiteX36" fmla="*/ 1125751 w 1595308"/>
              <a:gd name="connsiteY36" fmla="*/ 1692876 h 1828886"/>
              <a:gd name="connsiteX37" fmla="*/ 1162821 w 1595308"/>
              <a:gd name="connsiteY37" fmla="*/ 1705232 h 1828886"/>
              <a:gd name="connsiteX38" fmla="*/ 1199892 w 1595308"/>
              <a:gd name="connsiteY38" fmla="*/ 1723768 h 1828886"/>
              <a:gd name="connsiteX39" fmla="*/ 1243140 w 1595308"/>
              <a:gd name="connsiteY39" fmla="*/ 1729946 h 1828886"/>
              <a:gd name="connsiteX40" fmla="*/ 1354351 w 1595308"/>
              <a:gd name="connsiteY40" fmla="*/ 1760838 h 1828886"/>
              <a:gd name="connsiteX41" fmla="*/ 1391421 w 1595308"/>
              <a:gd name="connsiteY41" fmla="*/ 1773195 h 1828886"/>
              <a:gd name="connsiteX42" fmla="*/ 1447027 w 1595308"/>
              <a:gd name="connsiteY42" fmla="*/ 1785551 h 1828886"/>
              <a:gd name="connsiteX43" fmla="*/ 1496454 w 1595308"/>
              <a:gd name="connsiteY43" fmla="*/ 1810265 h 1828886"/>
              <a:gd name="connsiteX44" fmla="*/ 1564416 w 1595308"/>
              <a:gd name="connsiteY44" fmla="*/ 1822622 h 1828886"/>
              <a:gd name="connsiteX45" fmla="*/ 1595308 w 1595308"/>
              <a:gd name="connsiteY45" fmla="*/ 1828800 h 182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595308" h="1828886">
                <a:moveTo>
                  <a:pt x="242243" y="0"/>
                </a:moveTo>
                <a:cubicBezTo>
                  <a:pt x="209493" y="54583"/>
                  <a:pt x="229076" y="20155"/>
                  <a:pt x="186638" y="105032"/>
                </a:cubicBezTo>
                <a:cubicBezTo>
                  <a:pt x="180460" y="117389"/>
                  <a:pt x="177872" y="132334"/>
                  <a:pt x="168103" y="142103"/>
                </a:cubicBezTo>
                <a:lnTo>
                  <a:pt x="143389" y="166816"/>
                </a:lnTo>
                <a:cubicBezTo>
                  <a:pt x="137211" y="181232"/>
                  <a:pt x="131868" y="196036"/>
                  <a:pt x="124854" y="210065"/>
                </a:cubicBezTo>
                <a:cubicBezTo>
                  <a:pt x="96276" y="267221"/>
                  <a:pt x="102980" y="237779"/>
                  <a:pt x="81605" y="296562"/>
                </a:cubicBezTo>
                <a:cubicBezTo>
                  <a:pt x="78703" y="304542"/>
                  <a:pt x="77960" y="313171"/>
                  <a:pt x="75427" y="321276"/>
                </a:cubicBezTo>
                <a:cubicBezTo>
                  <a:pt x="67657" y="346140"/>
                  <a:pt x="60975" y="371472"/>
                  <a:pt x="50713" y="395416"/>
                </a:cubicBezTo>
                <a:cubicBezTo>
                  <a:pt x="44535" y="409832"/>
                  <a:pt x="37453" y="423894"/>
                  <a:pt x="32178" y="438665"/>
                </a:cubicBezTo>
                <a:cubicBezTo>
                  <a:pt x="-19173" y="582449"/>
                  <a:pt x="51979" y="401517"/>
                  <a:pt x="7465" y="512805"/>
                </a:cubicBezTo>
                <a:cubicBezTo>
                  <a:pt x="-2766" y="604872"/>
                  <a:pt x="-4055" y="583957"/>
                  <a:pt x="13643" y="716692"/>
                </a:cubicBezTo>
                <a:cubicBezTo>
                  <a:pt x="15364" y="729603"/>
                  <a:pt x="21324" y="741605"/>
                  <a:pt x="26000" y="753762"/>
                </a:cubicBezTo>
                <a:cubicBezTo>
                  <a:pt x="44474" y="801795"/>
                  <a:pt x="41431" y="792356"/>
                  <a:pt x="69248" y="834081"/>
                </a:cubicBezTo>
                <a:cubicBezTo>
                  <a:pt x="73367" y="854676"/>
                  <a:pt x="74963" y="875940"/>
                  <a:pt x="81605" y="895865"/>
                </a:cubicBezTo>
                <a:cubicBezTo>
                  <a:pt x="85402" y="907257"/>
                  <a:pt x="94769" y="916016"/>
                  <a:pt x="100140" y="926757"/>
                </a:cubicBezTo>
                <a:cubicBezTo>
                  <a:pt x="103053" y="932582"/>
                  <a:pt x="102867" y="939769"/>
                  <a:pt x="106319" y="945292"/>
                </a:cubicBezTo>
                <a:cubicBezTo>
                  <a:pt x="113308" y="956474"/>
                  <a:pt x="124388" y="964793"/>
                  <a:pt x="131032" y="976184"/>
                </a:cubicBezTo>
                <a:cubicBezTo>
                  <a:pt x="138935" y="989732"/>
                  <a:pt x="141664" y="1005884"/>
                  <a:pt x="149567" y="1019432"/>
                </a:cubicBezTo>
                <a:cubicBezTo>
                  <a:pt x="156212" y="1030823"/>
                  <a:pt x="167738" y="1038874"/>
                  <a:pt x="174281" y="1050324"/>
                </a:cubicBezTo>
                <a:cubicBezTo>
                  <a:pt x="184344" y="1067935"/>
                  <a:pt x="187142" y="1089469"/>
                  <a:pt x="198994" y="1105930"/>
                </a:cubicBezTo>
                <a:cubicBezTo>
                  <a:pt x="224578" y="1141463"/>
                  <a:pt x="256761" y="1171744"/>
                  <a:pt x="285492" y="1204784"/>
                </a:cubicBezTo>
                <a:cubicBezTo>
                  <a:pt x="297951" y="1219112"/>
                  <a:pt x="306764" y="1237500"/>
                  <a:pt x="322562" y="1248032"/>
                </a:cubicBezTo>
                <a:cubicBezTo>
                  <a:pt x="334919" y="1256270"/>
                  <a:pt x="348138" y="1263342"/>
                  <a:pt x="359632" y="1272746"/>
                </a:cubicBezTo>
                <a:cubicBezTo>
                  <a:pt x="430344" y="1330602"/>
                  <a:pt x="358778" y="1278070"/>
                  <a:pt x="409059" y="1328351"/>
                </a:cubicBezTo>
                <a:cubicBezTo>
                  <a:pt x="418384" y="1337676"/>
                  <a:pt x="428880" y="1345901"/>
                  <a:pt x="439951" y="1353065"/>
                </a:cubicBezTo>
                <a:cubicBezTo>
                  <a:pt x="463972" y="1368608"/>
                  <a:pt x="492369" y="1377694"/>
                  <a:pt x="514092" y="1396314"/>
                </a:cubicBezTo>
                <a:cubicBezTo>
                  <a:pt x="589399" y="1460863"/>
                  <a:pt x="523572" y="1408627"/>
                  <a:pt x="619124" y="1470454"/>
                </a:cubicBezTo>
                <a:cubicBezTo>
                  <a:pt x="633998" y="1480078"/>
                  <a:pt x="646991" y="1492556"/>
                  <a:pt x="662373" y="1501346"/>
                </a:cubicBezTo>
                <a:cubicBezTo>
                  <a:pt x="675991" y="1509128"/>
                  <a:pt x="691593" y="1512867"/>
                  <a:pt x="705621" y="1519881"/>
                </a:cubicBezTo>
                <a:cubicBezTo>
                  <a:pt x="720472" y="1527307"/>
                  <a:pt x="733824" y="1537573"/>
                  <a:pt x="748870" y="1544595"/>
                </a:cubicBezTo>
                <a:cubicBezTo>
                  <a:pt x="764815" y="1552036"/>
                  <a:pt x="782124" y="1556199"/>
                  <a:pt x="798297" y="1563130"/>
                </a:cubicBezTo>
                <a:cubicBezTo>
                  <a:pt x="810995" y="1568572"/>
                  <a:pt x="822790" y="1575948"/>
                  <a:pt x="835367" y="1581665"/>
                </a:cubicBezTo>
                <a:cubicBezTo>
                  <a:pt x="845463" y="1586254"/>
                  <a:pt x="856162" y="1589433"/>
                  <a:pt x="866259" y="1594022"/>
                </a:cubicBezTo>
                <a:cubicBezTo>
                  <a:pt x="878836" y="1599739"/>
                  <a:pt x="890753" y="1606840"/>
                  <a:pt x="903330" y="1612557"/>
                </a:cubicBezTo>
                <a:cubicBezTo>
                  <a:pt x="913426" y="1617146"/>
                  <a:pt x="924125" y="1620325"/>
                  <a:pt x="934221" y="1624914"/>
                </a:cubicBezTo>
                <a:cubicBezTo>
                  <a:pt x="977015" y="1644366"/>
                  <a:pt x="961833" y="1641564"/>
                  <a:pt x="1002184" y="1655805"/>
                </a:cubicBezTo>
                <a:cubicBezTo>
                  <a:pt x="1126979" y="1699850"/>
                  <a:pt x="1028532" y="1665100"/>
                  <a:pt x="1125751" y="1692876"/>
                </a:cubicBezTo>
                <a:cubicBezTo>
                  <a:pt x="1138275" y="1696454"/>
                  <a:pt x="1150798" y="1700222"/>
                  <a:pt x="1162821" y="1705232"/>
                </a:cubicBezTo>
                <a:cubicBezTo>
                  <a:pt x="1175574" y="1710546"/>
                  <a:pt x="1186687" y="1719705"/>
                  <a:pt x="1199892" y="1723768"/>
                </a:cubicBezTo>
                <a:cubicBezTo>
                  <a:pt x="1213810" y="1728051"/>
                  <a:pt x="1228724" y="1727887"/>
                  <a:pt x="1243140" y="1729946"/>
                </a:cubicBezTo>
                <a:cubicBezTo>
                  <a:pt x="1323271" y="1764287"/>
                  <a:pt x="1247882" y="1735786"/>
                  <a:pt x="1354351" y="1760838"/>
                </a:cubicBezTo>
                <a:cubicBezTo>
                  <a:pt x="1367030" y="1763821"/>
                  <a:pt x="1378836" y="1769839"/>
                  <a:pt x="1391421" y="1773195"/>
                </a:cubicBezTo>
                <a:cubicBezTo>
                  <a:pt x="1409767" y="1778087"/>
                  <a:pt x="1428492" y="1781432"/>
                  <a:pt x="1447027" y="1785551"/>
                </a:cubicBezTo>
                <a:cubicBezTo>
                  <a:pt x="1463503" y="1793789"/>
                  <a:pt x="1479261" y="1803652"/>
                  <a:pt x="1496454" y="1810265"/>
                </a:cubicBezTo>
                <a:cubicBezTo>
                  <a:pt x="1504139" y="1813221"/>
                  <a:pt x="1559325" y="1821491"/>
                  <a:pt x="1564416" y="1822622"/>
                </a:cubicBezTo>
                <a:cubicBezTo>
                  <a:pt x="1598077" y="1830102"/>
                  <a:pt x="1569343" y="1828800"/>
                  <a:pt x="1595308" y="182880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BE9925D0-2B63-55E1-C4CB-E023E82E41C2}"/>
              </a:ext>
            </a:extLst>
          </p:cNvPr>
          <p:cNvSpPr/>
          <p:nvPr/>
        </p:nvSpPr>
        <p:spPr>
          <a:xfrm>
            <a:off x="9008076" y="4244546"/>
            <a:ext cx="1760838" cy="1007076"/>
          </a:xfrm>
          <a:custGeom>
            <a:avLst/>
            <a:gdLst>
              <a:gd name="connsiteX0" fmla="*/ 80319 w 1760838"/>
              <a:gd name="connsiteY0" fmla="*/ 0 h 1007076"/>
              <a:gd name="connsiteX1" fmla="*/ 30892 w 1760838"/>
              <a:gd name="connsiteY1" fmla="*/ 92676 h 1007076"/>
              <a:gd name="connsiteX2" fmla="*/ 18535 w 1760838"/>
              <a:gd name="connsiteY2" fmla="*/ 117389 h 1007076"/>
              <a:gd name="connsiteX3" fmla="*/ 0 w 1760838"/>
              <a:gd name="connsiteY3" fmla="*/ 166816 h 1007076"/>
              <a:gd name="connsiteX4" fmla="*/ 6178 w 1760838"/>
              <a:gd name="connsiteY4" fmla="*/ 290384 h 1007076"/>
              <a:gd name="connsiteX5" fmla="*/ 18535 w 1760838"/>
              <a:gd name="connsiteY5" fmla="*/ 308919 h 1007076"/>
              <a:gd name="connsiteX6" fmla="*/ 98854 w 1760838"/>
              <a:gd name="connsiteY6" fmla="*/ 438665 h 1007076"/>
              <a:gd name="connsiteX7" fmla="*/ 142102 w 1760838"/>
              <a:gd name="connsiteY7" fmla="*/ 481913 h 1007076"/>
              <a:gd name="connsiteX8" fmla="*/ 185351 w 1760838"/>
              <a:gd name="connsiteY8" fmla="*/ 537519 h 1007076"/>
              <a:gd name="connsiteX9" fmla="*/ 234778 w 1760838"/>
              <a:gd name="connsiteY9" fmla="*/ 586946 h 1007076"/>
              <a:gd name="connsiteX10" fmla="*/ 370702 w 1760838"/>
              <a:gd name="connsiteY10" fmla="*/ 704335 h 1007076"/>
              <a:gd name="connsiteX11" fmla="*/ 420129 w 1760838"/>
              <a:gd name="connsiteY11" fmla="*/ 735227 h 1007076"/>
              <a:gd name="connsiteX12" fmla="*/ 481913 w 1760838"/>
              <a:gd name="connsiteY12" fmla="*/ 753762 h 1007076"/>
              <a:gd name="connsiteX13" fmla="*/ 556054 w 1760838"/>
              <a:gd name="connsiteY13" fmla="*/ 778476 h 1007076"/>
              <a:gd name="connsiteX14" fmla="*/ 654908 w 1760838"/>
              <a:gd name="connsiteY14" fmla="*/ 803189 h 1007076"/>
              <a:gd name="connsiteX15" fmla="*/ 710513 w 1760838"/>
              <a:gd name="connsiteY15" fmla="*/ 827903 h 1007076"/>
              <a:gd name="connsiteX16" fmla="*/ 766119 w 1760838"/>
              <a:gd name="connsiteY16" fmla="*/ 834081 h 1007076"/>
              <a:gd name="connsiteX17" fmla="*/ 809367 w 1760838"/>
              <a:gd name="connsiteY17" fmla="*/ 840259 h 1007076"/>
              <a:gd name="connsiteX18" fmla="*/ 932935 w 1760838"/>
              <a:gd name="connsiteY18" fmla="*/ 858795 h 1007076"/>
              <a:gd name="connsiteX19" fmla="*/ 970005 w 1760838"/>
              <a:gd name="connsiteY19" fmla="*/ 877330 h 1007076"/>
              <a:gd name="connsiteX20" fmla="*/ 994719 w 1760838"/>
              <a:gd name="connsiteY20" fmla="*/ 895865 h 1007076"/>
              <a:gd name="connsiteX21" fmla="*/ 1068859 w 1760838"/>
              <a:gd name="connsiteY21" fmla="*/ 920578 h 1007076"/>
              <a:gd name="connsiteX22" fmla="*/ 1155356 w 1760838"/>
              <a:gd name="connsiteY22" fmla="*/ 926757 h 1007076"/>
              <a:gd name="connsiteX23" fmla="*/ 1260389 w 1760838"/>
              <a:gd name="connsiteY23" fmla="*/ 951470 h 1007076"/>
              <a:gd name="connsiteX24" fmla="*/ 1334529 w 1760838"/>
              <a:gd name="connsiteY24" fmla="*/ 970005 h 1007076"/>
              <a:gd name="connsiteX25" fmla="*/ 1501346 w 1760838"/>
              <a:gd name="connsiteY25" fmla="*/ 976184 h 1007076"/>
              <a:gd name="connsiteX26" fmla="*/ 1612556 w 1760838"/>
              <a:gd name="connsiteY26" fmla="*/ 982362 h 1007076"/>
              <a:gd name="connsiteX27" fmla="*/ 1760838 w 1760838"/>
              <a:gd name="connsiteY27" fmla="*/ 1007076 h 100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60838" h="1007076">
                <a:moveTo>
                  <a:pt x="80319" y="0"/>
                </a:moveTo>
                <a:cubicBezTo>
                  <a:pt x="49934" y="50640"/>
                  <a:pt x="67158" y="20143"/>
                  <a:pt x="30892" y="92676"/>
                </a:cubicBezTo>
                <a:cubicBezTo>
                  <a:pt x="26773" y="100914"/>
                  <a:pt x="21448" y="108652"/>
                  <a:pt x="18535" y="117389"/>
                </a:cubicBezTo>
                <a:cubicBezTo>
                  <a:pt x="8849" y="146445"/>
                  <a:pt x="14775" y="129877"/>
                  <a:pt x="0" y="166816"/>
                </a:cubicBezTo>
                <a:cubicBezTo>
                  <a:pt x="2059" y="208005"/>
                  <a:pt x="844" y="249490"/>
                  <a:pt x="6178" y="290384"/>
                </a:cubicBezTo>
                <a:cubicBezTo>
                  <a:pt x="7138" y="297747"/>
                  <a:pt x="14895" y="302447"/>
                  <a:pt x="18535" y="308919"/>
                </a:cubicBezTo>
                <a:cubicBezTo>
                  <a:pt x="54800" y="373390"/>
                  <a:pt x="54881" y="387927"/>
                  <a:pt x="98854" y="438665"/>
                </a:cubicBezTo>
                <a:cubicBezTo>
                  <a:pt x="112206" y="454071"/>
                  <a:pt x="128677" y="466570"/>
                  <a:pt x="142102" y="481913"/>
                </a:cubicBezTo>
                <a:cubicBezTo>
                  <a:pt x="157565" y="499585"/>
                  <a:pt x="169815" y="519912"/>
                  <a:pt x="185351" y="537519"/>
                </a:cubicBezTo>
                <a:cubicBezTo>
                  <a:pt x="200767" y="554990"/>
                  <a:pt x="218880" y="569912"/>
                  <a:pt x="234778" y="586946"/>
                </a:cubicBezTo>
                <a:cubicBezTo>
                  <a:pt x="297562" y="654215"/>
                  <a:pt x="259025" y="634536"/>
                  <a:pt x="370702" y="704335"/>
                </a:cubicBezTo>
                <a:cubicBezTo>
                  <a:pt x="387178" y="714632"/>
                  <a:pt x="402375" y="727336"/>
                  <a:pt x="420129" y="735227"/>
                </a:cubicBezTo>
                <a:cubicBezTo>
                  <a:pt x="439777" y="743960"/>
                  <a:pt x="461424" y="747243"/>
                  <a:pt x="481913" y="753762"/>
                </a:cubicBezTo>
                <a:cubicBezTo>
                  <a:pt x="506737" y="761661"/>
                  <a:pt x="531006" y="771319"/>
                  <a:pt x="556054" y="778476"/>
                </a:cubicBezTo>
                <a:cubicBezTo>
                  <a:pt x="588713" y="787807"/>
                  <a:pt x="623870" y="789394"/>
                  <a:pt x="654908" y="803189"/>
                </a:cubicBezTo>
                <a:cubicBezTo>
                  <a:pt x="673443" y="811427"/>
                  <a:pt x="690970" y="822474"/>
                  <a:pt x="710513" y="827903"/>
                </a:cubicBezTo>
                <a:cubicBezTo>
                  <a:pt x="728482" y="832894"/>
                  <a:pt x="747614" y="831768"/>
                  <a:pt x="766119" y="834081"/>
                </a:cubicBezTo>
                <a:cubicBezTo>
                  <a:pt x="780569" y="835887"/>
                  <a:pt x="795026" y="837728"/>
                  <a:pt x="809367" y="840259"/>
                </a:cubicBezTo>
                <a:cubicBezTo>
                  <a:pt x="916709" y="859202"/>
                  <a:pt x="825357" y="848036"/>
                  <a:pt x="932935" y="858795"/>
                </a:cubicBezTo>
                <a:cubicBezTo>
                  <a:pt x="945292" y="864973"/>
                  <a:pt x="958159" y="870222"/>
                  <a:pt x="970005" y="877330"/>
                </a:cubicBezTo>
                <a:cubicBezTo>
                  <a:pt x="978835" y="882628"/>
                  <a:pt x="985717" y="890864"/>
                  <a:pt x="994719" y="895865"/>
                </a:cubicBezTo>
                <a:cubicBezTo>
                  <a:pt x="1008840" y="903710"/>
                  <a:pt x="1056438" y="918804"/>
                  <a:pt x="1068859" y="920578"/>
                </a:cubicBezTo>
                <a:cubicBezTo>
                  <a:pt x="1097474" y="924666"/>
                  <a:pt x="1126524" y="924697"/>
                  <a:pt x="1155356" y="926757"/>
                </a:cubicBezTo>
                <a:cubicBezTo>
                  <a:pt x="1244288" y="952164"/>
                  <a:pt x="1148199" y="925972"/>
                  <a:pt x="1260389" y="951470"/>
                </a:cubicBezTo>
                <a:cubicBezTo>
                  <a:pt x="1285229" y="957116"/>
                  <a:pt x="1309188" y="967406"/>
                  <a:pt x="1334529" y="970005"/>
                </a:cubicBezTo>
                <a:cubicBezTo>
                  <a:pt x="1389882" y="975682"/>
                  <a:pt x="1445757" y="973713"/>
                  <a:pt x="1501346" y="976184"/>
                </a:cubicBezTo>
                <a:cubicBezTo>
                  <a:pt x="1538437" y="977833"/>
                  <a:pt x="1575486" y="980303"/>
                  <a:pt x="1612556" y="982362"/>
                </a:cubicBezTo>
                <a:cubicBezTo>
                  <a:pt x="1660065" y="992542"/>
                  <a:pt x="1711288" y="1007076"/>
                  <a:pt x="1760838" y="1007076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65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216B98-17BA-44F0-89C1-3C41871D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764" y="0"/>
            <a:ext cx="9144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875C67-451B-4B2B-BD51-75843FA27E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9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36E51E-7C45-844F-CD52-C14C8D5924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" y="-15863"/>
            <a:ext cx="7007259" cy="524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6A143-57B4-F1D2-BA7D-BD0A5C54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37" y="1007787"/>
            <a:ext cx="2550882" cy="485460"/>
          </a:xfrm>
          <a:prstGeom prst="rect">
            <a:avLst/>
          </a:prstGeom>
        </p:spPr>
      </p:pic>
      <p:pic>
        <p:nvPicPr>
          <p:cNvPr id="13" name="Picture 14" descr="Monash_logo_rgb">
            <a:extLst>
              <a:ext uri="{FF2B5EF4-FFF2-40B4-BE49-F238E27FC236}">
                <a16:creationId xmlns:a16="http://schemas.microsoft.com/office/drawing/2014/main" id="{D2D85999-9A46-6181-0B23-5CC76B05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311" y="1103203"/>
            <a:ext cx="2352071" cy="3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72D52-93B3-77CA-BB3D-4B5576A39977}"/>
              </a:ext>
            </a:extLst>
          </p:cNvPr>
          <p:cNvGrpSpPr/>
          <p:nvPr/>
        </p:nvGrpSpPr>
        <p:grpSpPr>
          <a:xfrm>
            <a:off x="2836625" y="4877538"/>
            <a:ext cx="1198105" cy="716938"/>
            <a:chOff x="525494" y="4057933"/>
            <a:chExt cx="1607459" cy="8572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1293-1303-2635-33C8-E06CB520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16" name="Picture 4" descr="RING">
              <a:extLst>
                <a:ext uri="{FF2B5EF4-FFF2-40B4-BE49-F238E27FC236}">
                  <a16:creationId xmlns:a16="http://schemas.microsoft.com/office/drawing/2014/main" id="{6DA2AED8-FADD-B45A-55C6-B639BEF36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BE2E45E-A60E-6006-80C3-6D5C07FF5F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315" y="4877538"/>
            <a:ext cx="1407709" cy="610971"/>
          </a:xfrm>
          <a:prstGeom prst="rect">
            <a:avLst/>
          </a:prstGeom>
        </p:spPr>
      </p:pic>
      <p:pic>
        <p:nvPicPr>
          <p:cNvPr id="18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C39AA3D4-5B45-0D5C-C860-EC993D41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822" y="869539"/>
            <a:ext cx="2917921" cy="6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0B0567-8D49-4D36-5064-5F6A09D37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69" y="1725251"/>
            <a:ext cx="1198106" cy="819696"/>
          </a:xfrm>
          <a:prstGeom prst="rect">
            <a:avLst/>
          </a:prstGeom>
        </p:spPr>
      </p:pic>
      <p:pic>
        <p:nvPicPr>
          <p:cNvPr id="20" name="Picture 8" descr="logo">
            <a:extLst>
              <a:ext uri="{FF2B5EF4-FFF2-40B4-BE49-F238E27FC236}">
                <a16:creationId xmlns:a16="http://schemas.microsoft.com/office/drawing/2014/main" id="{0BB2F8C9-BF8A-DC06-8C2E-B121CED4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5718" y="2828403"/>
            <a:ext cx="2355086" cy="86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D0376-2388-A465-87EC-13B151E61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5229" y="3069656"/>
            <a:ext cx="1594012" cy="5931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3D7D36-9A34-79B5-2B12-7EB108901C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3283" y="3934740"/>
            <a:ext cx="3222886" cy="569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46CF1-0064-0591-B25F-6988854748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784" y="1949522"/>
            <a:ext cx="2123884" cy="485459"/>
          </a:xfrm>
          <a:prstGeom prst="rect">
            <a:avLst/>
          </a:prstGeom>
        </p:spPr>
      </p:pic>
      <p:pic>
        <p:nvPicPr>
          <p:cNvPr id="25" name="Picture 2" descr="minex-logo-neg">
            <a:extLst>
              <a:ext uri="{FF2B5EF4-FFF2-40B4-BE49-F238E27FC236}">
                <a16:creationId xmlns:a16="http://schemas.microsoft.com/office/drawing/2014/main" id="{D409A60C-F5A2-2C77-F732-403226D1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5479" y="1307335"/>
            <a:ext cx="2963575" cy="60622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6" name="Picture 4" descr="Image result for BHP">
            <a:extLst>
              <a:ext uri="{FF2B5EF4-FFF2-40B4-BE49-F238E27FC236}">
                <a16:creationId xmlns:a16="http://schemas.microsoft.com/office/drawing/2014/main" id="{712C0D48-ED5C-8F64-652D-FA34D7DA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8872" y="2037453"/>
            <a:ext cx="914982" cy="3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anglo american">
            <a:extLst>
              <a:ext uri="{FF2B5EF4-FFF2-40B4-BE49-F238E27FC236}">
                <a16:creationId xmlns:a16="http://schemas.microsoft.com/office/drawing/2014/main" id="{7099FE35-0E5B-95A1-4046-9AE72B13F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620" y="2062493"/>
            <a:ext cx="2465710" cy="3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CF92C-FE58-6B77-E594-B0F0CCBBB0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0612" y="3760705"/>
            <a:ext cx="3762614" cy="8406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17BA7-18F7-7440-EE8F-E22A1E74C8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1671" y="3001197"/>
            <a:ext cx="1688452" cy="5242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85B579-703A-C1C2-8DAA-DD4C3790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769" y="2765517"/>
            <a:ext cx="929832" cy="9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69E42F-A2F6-4A57-D96E-3C51A096848E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013" y="4848512"/>
            <a:ext cx="1109763" cy="5449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DF8F22-91AC-FADD-64AD-1120353D65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4" y="4660945"/>
            <a:ext cx="930149" cy="8075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D12A82-AF21-70BA-4BF0-BB28685E92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84014" y="3805433"/>
            <a:ext cx="1571046" cy="637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9FD13EF-1EC8-4D5B-7A1E-CF1D40B4A10D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684" y="3849103"/>
            <a:ext cx="1615583" cy="550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E92A62-54D3-F904-E66B-8844278108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219" y="3915919"/>
            <a:ext cx="1109763" cy="685442"/>
          </a:xfrm>
          <a:prstGeom prst="rect">
            <a:avLst/>
          </a:prstGeom>
        </p:spPr>
      </p:pic>
      <p:pic>
        <p:nvPicPr>
          <p:cNvPr id="36" name="Picture 6" descr="U.S. Geological Survey Laboratories | Center for Water, Earth Science and  Technology | University of Colorado Boulder">
            <a:extLst>
              <a:ext uri="{FF2B5EF4-FFF2-40B4-BE49-F238E27FC236}">
                <a16:creationId xmlns:a16="http://schemas.microsoft.com/office/drawing/2014/main" id="{3756FF38-3C34-6297-02FD-1953CD3E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7976" y="1913555"/>
            <a:ext cx="1482968" cy="5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D74DDA-1CCB-F612-6292-A9A2BADD68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4110" y="2493798"/>
            <a:ext cx="3429744" cy="606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B88235-321B-877D-ED62-418CD69A82E5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645" y="1753931"/>
            <a:ext cx="966831" cy="966831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CF9CACE-A841-29B6-BF8C-6D04F76F7080}"/>
              </a:ext>
            </a:extLst>
          </p:cNvPr>
          <p:cNvSpPr txBox="1">
            <a:spLocks/>
          </p:cNvSpPr>
          <p:nvPr/>
        </p:nvSpPr>
        <p:spPr>
          <a:xfrm>
            <a:off x="7439313" y="90208"/>
            <a:ext cx="4266912" cy="591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Loopers? Who are we?</a:t>
            </a:r>
          </a:p>
          <a:p>
            <a:endParaRPr lang="en-US" sz="3000" b="1" i="0" u="none" strike="noStrik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endParaRPr lang="en-US" sz="3000" b="1" i="0" u="none" strike="noStrike" baseline="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9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D39AF24-EE08-EA71-4A7A-79A45CEA52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93" y="1082163"/>
            <a:ext cx="7388992" cy="1892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2F22D-FBC4-6996-05C4-0D622BC63B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221" y="3024942"/>
            <a:ext cx="3680779" cy="273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15DE0-63AB-213F-3131-AB1EDB6F2E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88" y="3036372"/>
            <a:ext cx="3644200" cy="2711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0D5C02-1931-7F54-85DB-BE6171C35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14" y="790399"/>
            <a:ext cx="3533775" cy="2476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B36A5-DB76-0308-6592-246556247D6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876" y="2991737"/>
            <a:ext cx="3653345" cy="273429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9437A47-8E9D-E6B5-843A-59A2CA59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89901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Modelling S5 and S4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5D85-FEE1-4EA8-AD95-E4D6CE44248B}"/>
              </a:ext>
            </a:extLst>
          </p:cNvPr>
          <p:cNvSpPr txBox="1"/>
          <p:nvPr/>
        </p:nvSpPr>
        <p:spPr>
          <a:xfrm>
            <a:off x="0" y="1261538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to S5 </a:t>
            </a:r>
            <a:endParaRPr lang="en-AU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0CA004-DAC8-B672-DAED-ED93BC9AF47A}"/>
              </a:ext>
            </a:extLst>
          </p:cNvPr>
          <p:cNvCxnSpPr/>
          <p:nvPr/>
        </p:nvCxnSpPr>
        <p:spPr>
          <a:xfrm>
            <a:off x="792480" y="1630870"/>
            <a:ext cx="754380" cy="69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41360F-A1E8-22E5-E826-088579E83AF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00100" y="1630870"/>
            <a:ext cx="1892711" cy="7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259B9A-8084-EF78-FB10-4327B25FEB6A}"/>
              </a:ext>
            </a:extLst>
          </p:cNvPr>
          <p:cNvSpPr txBox="1"/>
          <p:nvPr/>
        </p:nvSpPr>
        <p:spPr>
          <a:xfrm>
            <a:off x="-62653" y="3307993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S5 scalar field</a:t>
            </a:r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D584A-D8FB-B2BB-80EB-BC7B27644FDE}"/>
              </a:ext>
            </a:extLst>
          </p:cNvPr>
          <p:cNvSpPr txBox="1"/>
          <p:nvPr/>
        </p:nvSpPr>
        <p:spPr>
          <a:xfrm>
            <a:off x="5372100" y="221828"/>
            <a:ext cx="3322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Rotation angles (measurements of S4) of S4 around F5 (all blue dots)</a:t>
            </a:r>
            <a:endParaRPr lang="en-AU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E1731-0420-14D6-61B2-81397D3729D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673829" y="1145158"/>
            <a:ext cx="1359431" cy="59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0E79F9-727D-E395-EC4C-1FEED78399FE}"/>
              </a:ext>
            </a:extLst>
          </p:cNvPr>
          <p:cNvSpPr txBox="1"/>
          <p:nvPr/>
        </p:nvSpPr>
        <p:spPr>
          <a:xfrm>
            <a:off x="5043802" y="2222963"/>
            <a:ext cx="246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Fitted Fourier series w/ </a:t>
            </a:r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wl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from s-variogram</a:t>
            </a:r>
            <a:endParaRPr lang="en-A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4054C-EF31-9C08-1269-2348127AB8B4}"/>
              </a:ext>
            </a:extLst>
          </p:cNvPr>
          <p:cNvSpPr txBox="1"/>
          <p:nvPr/>
        </p:nvSpPr>
        <p:spPr>
          <a:xfrm>
            <a:off x="5884448" y="5436985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S5 iso-surfaces</a:t>
            </a:r>
            <a:endParaRPr lang="en-AU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C45F3D-EB0C-6A59-A3FE-FA83E681DB43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5884448" y="4290060"/>
            <a:ext cx="800100" cy="114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848783-6181-1695-7720-DAAC9D0CF020}"/>
              </a:ext>
            </a:extLst>
          </p:cNvPr>
          <p:cNvCxnSpPr>
            <a:cxnSpLocks/>
          </p:cNvCxnSpPr>
          <p:nvPr/>
        </p:nvCxnSpPr>
        <p:spPr>
          <a:xfrm flipH="1" flipV="1">
            <a:off x="6274751" y="4209773"/>
            <a:ext cx="409797" cy="121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93DCC-D43F-5452-B629-57E4B237D935}"/>
              </a:ext>
            </a:extLst>
          </p:cNvPr>
          <p:cNvCxnSpPr>
            <a:cxnSpLocks/>
          </p:cNvCxnSpPr>
          <p:nvPr/>
        </p:nvCxnSpPr>
        <p:spPr>
          <a:xfrm flipV="1">
            <a:off x="6684548" y="4190228"/>
            <a:ext cx="821152" cy="123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39855F3-67EF-73B9-046D-FDA5B7A3F696}"/>
              </a:ext>
            </a:extLst>
          </p:cNvPr>
          <p:cNvSpPr txBox="1"/>
          <p:nvPr/>
        </p:nvSpPr>
        <p:spPr>
          <a:xfrm>
            <a:off x="4243702" y="4392087"/>
            <a:ext cx="16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to S4</a:t>
            </a:r>
          </a:p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(arrows)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endParaRPr lang="en-AU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86424-C337-BC27-8C5A-09154AA5F5ED}"/>
              </a:ext>
            </a:extLst>
          </p:cNvPr>
          <p:cNvSpPr/>
          <p:nvPr/>
        </p:nvSpPr>
        <p:spPr>
          <a:xfrm>
            <a:off x="8298180" y="2944655"/>
            <a:ext cx="409797" cy="2803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E0D9FB-1F0D-7721-7360-EE8A50767AC5}"/>
              </a:ext>
            </a:extLst>
          </p:cNvPr>
          <p:cNvSpPr txBox="1"/>
          <p:nvPr/>
        </p:nvSpPr>
        <p:spPr>
          <a:xfrm>
            <a:off x="8144087" y="3429000"/>
            <a:ext cx="16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Modelled S4 scalar field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201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BC65EAF-159F-1646-EDD6-7966080D93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222" y="2944655"/>
            <a:ext cx="3571042" cy="264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9CA5E4-8FEA-FB2B-8ADE-84A8FFBCC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015" y="1048626"/>
            <a:ext cx="7334123" cy="186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69CDF-4B36-DD74-3AE0-4F8FDC1B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86" y="3307993"/>
            <a:ext cx="3629025" cy="21717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A2F22D-FBC4-6996-05C4-0D622BC63B2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78" y="796466"/>
            <a:ext cx="3680779" cy="273429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9437A47-8E9D-E6B5-843A-59A2CA59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8" y="112093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Modelling S3 in F4 fold frame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0CA004-DAC8-B672-DAED-ED93BC9AF47A}"/>
              </a:ext>
            </a:extLst>
          </p:cNvPr>
          <p:cNvCxnSpPr>
            <a:cxnSpLocks/>
          </p:cNvCxnSpPr>
          <p:nvPr/>
        </p:nvCxnSpPr>
        <p:spPr>
          <a:xfrm flipV="1">
            <a:off x="1434458" y="4189361"/>
            <a:ext cx="58047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41360F-A1E8-22E5-E826-088579E83AF9}"/>
              </a:ext>
            </a:extLst>
          </p:cNvPr>
          <p:cNvCxnSpPr>
            <a:cxnSpLocks/>
          </p:cNvCxnSpPr>
          <p:nvPr/>
        </p:nvCxnSpPr>
        <p:spPr>
          <a:xfrm>
            <a:off x="865878" y="4566182"/>
            <a:ext cx="1455390" cy="68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ED584A-D8FB-B2BB-80EB-BC7B27644FDE}"/>
              </a:ext>
            </a:extLst>
          </p:cNvPr>
          <p:cNvSpPr txBox="1"/>
          <p:nvPr/>
        </p:nvSpPr>
        <p:spPr>
          <a:xfrm>
            <a:off x="5823488" y="216539"/>
            <a:ext cx="3322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Rotation angles (measurements of S3) of S3 around F4 (all blue dots)</a:t>
            </a:r>
            <a:endParaRPr lang="en-AU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E1731-0420-14D6-61B2-81397D3729D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560820" y="1139869"/>
            <a:ext cx="923828" cy="7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848783-6181-1695-7720-DAAC9D0CF020}"/>
              </a:ext>
            </a:extLst>
          </p:cNvPr>
          <p:cNvCxnSpPr>
            <a:cxnSpLocks/>
          </p:cNvCxnSpPr>
          <p:nvPr/>
        </p:nvCxnSpPr>
        <p:spPr>
          <a:xfrm flipV="1">
            <a:off x="7305513" y="3530759"/>
            <a:ext cx="383067" cy="103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993DCC-D43F-5452-B629-57E4B237D935}"/>
              </a:ext>
            </a:extLst>
          </p:cNvPr>
          <p:cNvCxnSpPr>
            <a:cxnSpLocks/>
          </p:cNvCxnSpPr>
          <p:nvPr/>
        </p:nvCxnSpPr>
        <p:spPr>
          <a:xfrm flipV="1">
            <a:off x="7305513" y="4336796"/>
            <a:ext cx="1140200" cy="22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39855F3-67EF-73B9-046D-FDA5B7A3F696}"/>
              </a:ext>
            </a:extLst>
          </p:cNvPr>
          <p:cNvSpPr txBox="1"/>
          <p:nvPr/>
        </p:nvSpPr>
        <p:spPr>
          <a:xfrm>
            <a:off x="5748280" y="4273508"/>
            <a:ext cx="16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to S3</a:t>
            </a:r>
          </a:p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(arrows)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259B9A-8084-EF78-FB10-4327B25FEB6A}"/>
              </a:ext>
            </a:extLst>
          </p:cNvPr>
          <p:cNvSpPr txBox="1"/>
          <p:nvPr/>
        </p:nvSpPr>
        <p:spPr>
          <a:xfrm>
            <a:off x="-6627" y="108307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S4 scalar field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35D85-FEE1-4EA8-AD95-E4D6CE44248B}"/>
              </a:ext>
            </a:extLst>
          </p:cNvPr>
          <p:cNvSpPr txBox="1"/>
          <p:nvPr/>
        </p:nvSpPr>
        <p:spPr>
          <a:xfrm>
            <a:off x="9334" y="418936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to S3 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104E08-B154-300F-439A-2AA0D83827FF}"/>
              </a:ext>
            </a:extLst>
          </p:cNvPr>
          <p:cNvCxnSpPr>
            <a:cxnSpLocks/>
          </p:cNvCxnSpPr>
          <p:nvPr/>
        </p:nvCxnSpPr>
        <p:spPr>
          <a:xfrm>
            <a:off x="1433706" y="4344285"/>
            <a:ext cx="701565" cy="4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5EE4-124F-3327-18E2-81C2A792A61F}"/>
              </a:ext>
            </a:extLst>
          </p:cNvPr>
          <p:cNvSpPr/>
          <p:nvPr/>
        </p:nvSpPr>
        <p:spPr>
          <a:xfrm>
            <a:off x="3970020" y="678204"/>
            <a:ext cx="290484" cy="293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0E79F9-727D-E395-EC4C-1FEED78399FE}"/>
              </a:ext>
            </a:extLst>
          </p:cNvPr>
          <p:cNvSpPr txBox="1"/>
          <p:nvPr/>
        </p:nvSpPr>
        <p:spPr>
          <a:xfrm>
            <a:off x="4668922" y="2837517"/>
            <a:ext cx="43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Fitting a Fourier series w/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from s-variogram</a:t>
            </a:r>
            <a:endParaRPr lang="en-A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4054C-EF31-9C08-1269-2348127AB8B4}"/>
              </a:ext>
            </a:extLst>
          </p:cNvPr>
          <p:cNvSpPr txBox="1"/>
          <p:nvPr/>
        </p:nvSpPr>
        <p:spPr>
          <a:xfrm>
            <a:off x="9663968" y="3930422"/>
            <a:ext cx="2205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S4 and S3 iso-surfaces.  S3 are in green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769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F9C44B-3C3E-B3D2-EFF0-BBE7F7B920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803" y="1046780"/>
            <a:ext cx="7251820" cy="1883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9C130-6360-3237-7ED6-51A2A48E5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70" y="3143669"/>
            <a:ext cx="3644200" cy="24645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006CEA2-21D5-4C51-B279-DAB6DBC64706}"/>
              </a:ext>
            </a:extLst>
          </p:cNvPr>
          <p:cNvGrpSpPr/>
          <p:nvPr/>
        </p:nvGrpSpPr>
        <p:grpSpPr>
          <a:xfrm rot="12202176">
            <a:off x="2224316" y="6053003"/>
            <a:ext cx="320949" cy="514729"/>
            <a:chOff x="1899748" y="448116"/>
            <a:chExt cx="320949" cy="51472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92562-3E0D-4ECB-9A88-DE8FA6DDA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505390-9EA8-4694-ABA7-F930FB8A5D94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85AA00-1C02-4C4C-A4E4-FE58EFD3AEF2}"/>
              </a:ext>
            </a:extLst>
          </p:cNvPr>
          <p:cNvGrpSpPr/>
          <p:nvPr/>
        </p:nvGrpSpPr>
        <p:grpSpPr>
          <a:xfrm rot="394014">
            <a:off x="2483129" y="6191173"/>
            <a:ext cx="320949" cy="514729"/>
            <a:chOff x="1899748" y="448116"/>
            <a:chExt cx="320949" cy="5147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B415F5-3649-43A3-A743-5016A5458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861" y="448116"/>
              <a:ext cx="199836" cy="514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4955F8-BEDF-467A-A57E-2CB38D5476A7}"/>
                </a:ext>
              </a:extLst>
            </p:cNvPr>
            <p:cNvCxnSpPr>
              <a:cxnSpLocks/>
            </p:cNvCxnSpPr>
            <p:nvPr/>
          </p:nvCxnSpPr>
          <p:spPr>
            <a:xfrm>
              <a:off x="1899748" y="643439"/>
              <a:ext cx="202864" cy="102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9437A47-8E9D-E6B5-843A-59A2CA59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38" y="112093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Modelling S3 in F4 fold frame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D584A-D8FB-B2BB-80EB-BC7B27644FDE}"/>
              </a:ext>
            </a:extLst>
          </p:cNvPr>
          <p:cNvSpPr txBox="1"/>
          <p:nvPr/>
        </p:nvSpPr>
        <p:spPr>
          <a:xfrm>
            <a:off x="5823488" y="216539"/>
            <a:ext cx="3322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Rotation angles (measurements of S2) of S2 around F3 (all blue dots)</a:t>
            </a:r>
            <a:endParaRPr lang="en-AU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9E1731-0420-14D6-61B2-81397D3729D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560820" y="1139869"/>
            <a:ext cx="923828" cy="7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A35D85-FEE1-4EA8-AD95-E4D6CE44248B}"/>
              </a:ext>
            </a:extLst>
          </p:cNvPr>
          <p:cNvSpPr txBox="1"/>
          <p:nvPr/>
        </p:nvSpPr>
        <p:spPr>
          <a:xfrm>
            <a:off x="-72119" y="4587600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Normals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to S2 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104E08-B154-300F-439A-2AA0D83827FF}"/>
              </a:ext>
            </a:extLst>
          </p:cNvPr>
          <p:cNvCxnSpPr>
            <a:cxnSpLocks/>
          </p:cNvCxnSpPr>
          <p:nvPr/>
        </p:nvCxnSpPr>
        <p:spPr>
          <a:xfrm flipV="1">
            <a:off x="1348740" y="4336796"/>
            <a:ext cx="667711" cy="40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5EE4-124F-3327-18E2-81C2A792A61F}"/>
              </a:ext>
            </a:extLst>
          </p:cNvPr>
          <p:cNvSpPr/>
          <p:nvPr/>
        </p:nvSpPr>
        <p:spPr>
          <a:xfrm>
            <a:off x="3970020" y="678204"/>
            <a:ext cx="290484" cy="2937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0E79F9-727D-E395-EC4C-1FEED78399FE}"/>
              </a:ext>
            </a:extLst>
          </p:cNvPr>
          <p:cNvSpPr txBox="1"/>
          <p:nvPr/>
        </p:nvSpPr>
        <p:spPr>
          <a:xfrm>
            <a:off x="4668922" y="2837517"/>
            <a:ext cx="43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Fitting a Fourier series w/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from s-variogram</a:t>
            </a:r>
            <a:endParaRPr lang="en-AU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7F293-5340-598F-113B-751DE3DB82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74" y="706982"/>
            <a:ext cx="3589331" cy="24782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259B9A-8084-EF78-FB10-4327B25FEB6A}"/>
              </a:ext>
            </a:extLst>
          </p:cNvPr>
          <p:cNvSpPr txBox="1"/>
          <p:nvPr/>
        </p:nvSpPr>
        <p:spPr>
          <a:xfrm>
            <a:off x="-6627" y="1083075"/>
            <a:ext cx="161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S3 scalar field</a:t>
            </a:r>
            <a:endParaRPr lang="en-A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85A9FE-4061-91BF-B4AC-C26FE392EEA5}"/>
              </a:ext>
            </a:extLst>
          </p:cNvPr>
          <p:cNvCxnSpPr/>
          <p:nvPr/>
        </p:nvCxnSpPr>
        <p:spPr>
          <a:xfrm>
            <a:off x="5044440" y="1988693"/>
            <a:ext cx="316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929558-78DE-D11E-789E-B92831EB2E83}"/>
              </a:ext>
            </a:extLst>
          </p:cNvPr>
          <p:cNvSpPr txBox="1"/>
          <p:nvPr/>
        </p:nvSpPr>
        <p:spPr>
          <a:xfrm>
            <a:off x="7246737" y="1676792"/>
            <a:ext cx="88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Hinge</a:t>
            </a:r>
            <a:endParaRPr lang="en-AU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654367-4011-07B2-218F-1C08F0C53D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602" y="3167044"/>
            <a:ext cx="3492958" cy="25729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14054C-EF31-9C08-1269-2348127AB8B4}"/>
              </a:ext>
            </a:extLst>
          </p:cNvPr>
          <p:cNvSpPr txBox="1"/>
          <p:nvPr/>
        </p:nvSpPr>
        <p:spPr>
          <a:xfrm>
            <a:off x="8445712" y="3779430"/>
            <a:ext cx="36830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S5, S4, S3 and S2 surface trends showing the expected trends.</a:t>
            </a:r>
          </a:p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 are far from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due to resolution issues and constraints inconsistencies.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022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0C09CC-D2B6-4737-8388-326AD98CCD7C}"/>
              </a:ext>
            </a:extLst>
          </p:cNvPr>
          <p:cNvGrpSpPr/>
          <p:nvPr/>
        </p:nvGrpSpPr>
        <p:grpSpPr>
          <a:xfrm>
            <a:off x="6916506" y="2161991"/>
            <a:ext cx="1724708" cy="1016813"/>
            <a:chOff x="5144098" y="2471406"/>
            <a:chExt cx="1724708" cy="10168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CCF97-D1C2-4612-94AC-3B877C1F4E2F}"/>
                </a:ext>
              </a:extLst>
            </p:cNvPr>
            <p:cNvCxnSpPr/>
            <p:nvPr/>
          </p:nvCxnSpPr>
          <p:spPr>
            <a:xfrm>
              <a:off x="5753018" y="2912952"/>
              <a:ext cx="1115788" cy="575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0811A-0573-46E8-BDB3-89A87E9C98A0}"/>
                </a:ext>
              </a:extLst>
            </p:cNvPr>
            <p:cNvSpPr txBox="1"/>
            <p:nvPr/>
          </p:nvSpPr>
          <p:spPr>
            <a:xfrm>
              <a:off x="5144098" y="2471406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Hinge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D80F3-AED0-45BD-AC16-89B6CD591EA2}"/>
              </a:ext>
            </a:extLst>
          </p:cNvPr>
          <p:cNvGrpSpPr/>
          <p:nvPr/>
        </p:nvGrpSpPr>
        <p:grpSpPr>
          <a:xfrm>
            <a:off x="7488578" y="1504949"/>
            <a:ext cx="3114720" cy="3276384"/>
            <a:chOff x="5885362" y="1765300"/>
            <a:chExt cx="3114720" cy="327638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C5457-F058-4BC2-A835-1D23D336AB46}"/>
                </a:ext>
              </a:extLst>
            </p:cNvPr>
            <p:cNvSpPr/>
            <p:nvPr/>
          </p:nvSpPr>
          <p:spPr>
            <a:xfrm>
              <a:off x="7423153" y="1765300"/>
              <a:ext cx="895350" cy="5016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11CBE9-0B70-4003-B8EB-C2DB3CC65E1C}"/>
                </a:ext>
              </a:extLst>
            </p:cNvPr>
            <p:cNvSpPr/>
            <p:nvPr/>
          </p:nvSpPr>
          <p:spPr>
            <a:xfrm>
              <a:off x="5885362" y="4452501"/>
              <a:ext cx="1432043" cy="589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917FB-A902-4D4A-B22A-25340BF21DB3}"/>
                </a:ext>
              </a:extLst>
            </p:cNvPr>
            <p:cNvSpPr txBox="1"/>
            <p:nvPr/>
          </p:nvSpPr>
          <p:spPr>
            <a:xfrm flipH="1">
              <a:off x="8200953" y="3882727"/>
              <a:ext cx="799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0ECDB3-CE8A-4DE5-85B5-DE7D73591F2C}"/>
                </a:ext>
              </a:extLst>
            </p:cNvPr>
            <p:cNvCxnSpPr/>
            <p:nvPr/>
          </p:nvCxnSpPr>
          <p:spPr>
            <a:xfrm flipH="1">
              <a:off x="6924793" y="4374917"/>
              <a:ext cx="1672988" cy="489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B072CCC-6B9B-4EC6-A2D9-2997E8161E38}"/>
                </a:ext>
              </a:extLst>
            </p:cNvPr>
            <p:cNvCxnSpPr>
              <a:stCxn id="15" idx="0"/>
              <a:endCxn id="13" idx="4"/>
            </p:cNvCxnSpPr>
            <p:nvPr/>
          </p:nvCxnSpPr>
          <p:spPr>
            <a:xfrm flipH="1" flipV="1">
              <a:off x="7870828" y="2266950"/>
              <a:ext cx="729689" cy="1615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8CBD321-6E5D-4577-BEB9-E3C42894CDDE}"/>
              </a:ext>
            </a:extLst>
          </p:cNvPr>
          <p:cNvSpPr txBox="1"/>
          <p:nvPr/>
        </p:nvSpPr>
        <p:spPr>
          <a:xfrm>
            <a:off x="6390762" y="1237241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5EEEB4-D6F0-4843-8F6D-D77983792B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5" y="893174"/>
            <a:ext cx="4682404" cy="46426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C433CC-7EE1-4538-830A-F3FA21DE55E8}"/>
              </a:ext>
            </a:extLst>
          </p:cNvPr>
          <p:cNvGrpSpPr/>
          <p:nvPr/>
        </p:nvGrpSpPr>
        <p:grpSpPr>
          <a:xfrm rot="14081403">
            <a:off x="1082353" y="1441554"/>
            <a:ext cx="4156494" cy="3183846"/>
            <a:chOff x="1082353" y="1441554"/>
            <a:chExt cx="4156494" cy="31838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522BE5-BB34-4B6F-952D-802877B9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353" y="1441554"/>
              <a:ext cx="4156494" cy="3183846"/>
            </a:xfrm>
            <a:prstGeom prst="rect">
              <a:avLst/>
            </a:prstGeom>
          </p:spPr>
        </p:pic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E0171E1D-530D-4CDB-90A8-0A5FB3D6D455}"/>
                </a:ext>
              </a:extLst>
            </p:cNvPr>
            <p:cNvSpPr/>
            <p:nvPr/>
          </p:nvSpPr>
          <p:spPr>
            <a:xfrm>
              <a:off x="2821665" y="1985247"/>
              <a:ext cx="258658" cy="2480466"/>
            </a:xfrm>
            <a:custGeom>
              <a:avLst/>
              <a:gdLst>
                <a:gd name="connsiteX0" fmla="*/ 387626 w 387626"/>
                <a:gd name="connsiteY0" fmla="*/ 0 h 3717235"/>
                <a:gd name="connsiteX1" fmla="*/ 208722 w 387626"/>
                <a:gd name="connsiteY1" fmla="*/ 1331844 h 3717235"/>
                <a:gd name="connsiteX2" fmla="*/ 69574 w 387626"/>
                <a:gd name="connsiteY2" fmla="*/ 2832652 h 3717235"/>
                <a:gd name="connsiteX3" fmla="*/ 0 w 387626"/>
                <a:gd name="connsiteY3" fmla="*/ 3717235 h 3717235"/>
                <a:gd name="connsiteX4" fmla="*/ 0 w 387626"/>
                <a:gd name="connsiteY4" fmla="*/ 3717235 h 37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626" h="3717235">
                  <a:moveTo>
                    <a:pt x="387626" y="0"/>
                  </a:moveTo>
                  <a:cubicBezTo>
                    <a:pt x="324678" y="429867"/>
                    <a:pt x="261731" y="859735"/>
                    <a:pt x="208722" y="1331844"/>
                  </a:cubicBezTo>
                  <a:cubicBezTo>
                    <a:pt x="155713" y="1803953"/>
                    <a:pt x="104361" y="2435087"/>
                    <a:pt x="69574" y="2832652"/>
                  </a:cubicBezTo>
                  <a:cubicBezTo>
                    <a:pt x="34787" y="3230217"/>
                    <a:pt x="0" y="3717235"/>
                    <a:pt x="0" y="3717235"/>
                  </a:cubicBezTo>
                  <a:lnTo>
                    <a:pt x="0" y="371723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99BE511-E298-45C2-A82B-705C725CD4FE}"/>
                </a:ext>
              </a:extLst>
            </p:cNvPr>
            <p:cNvSpPr/>
            <p:nvPr/>
          </p:nvSpPr>
          <p:spPr>
            <a:xfrm rot="1293604">
              <a:off x="3226867" y="1972940"/>
              <a:ext cx="445477" cy="15142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99A6A2-567D-4890-BC6B-B863FE8B9295}"/>
                </a:ext>
              </a:extLst>
            </p:cNvPr>
            <p:cNvSpPr/>
            <p:nvPr/>
          </p:nvSpPr>
          <p:spPr>
            <a:xfrm rot="20555936">
              <a:off x="2186052" y="2010783"/>
              <a:ext cx="445477" cy="15142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018DD-BC41-4809-939F-53A5BEC876B5}"/>
              </a:ext>
            </a:extLst>
          </p:cNvPr>
          <p:cNvGrpSpPr/>
          <p:nvPr/>
        </p:nvGrpSpPr>
        <p:grpSpPr>
          <a:xfrm>
            <a:off x="7916627" y="4738555"/>
            <a:ext cx="1546492" cy="369332"/>
            <a:chOff x="6313608" y="4307244"/>
            <a:chExt cx="154649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52AEA9-971C-4185-8C4F-838AA821414E}"/>
                </a:ext>
              </a:extLst>
            </p:cNvPr>
            <p:cNvSpPr txBox="1"/>
            <p:nvPr/>
          </p:nvSpPr>
          <p:spPr>
            <a:xfrm>
              <a:off x="6313608" y="4307244"/>
              <a:ext cx="154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½ Wavelength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0F611F-7168-43F2-8F0B-A8B71C00B7DF}"/>
                </a:ext>
              </a:extLst>
            </p:cNvPr>
            <p:cNvCxnSpPr/>
            <p:nvPr/>
          </p:nvCxnSpPr>
          <p:spPr>
            <a:xfrm flipV="1">
              <a:off x="6368156" y="4604308"/>
              <a:ext cx="1491944" cy="41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EA1A5-D758-49C9-A373-B5032BDE645C}"/>
              </a:ext>
            </a:extLst>
          </p:cNvPr>
          <p:cNvCxnSpPr/>
          <p:nvPr/>
        </p:nvCxnSpPr>
        <p:spPr>
          <a:xfrm flipV="1">
            <a:off x="6617707" y="4717565"/>
            <a:ext cx="1521366" cy="26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19AC6D-33EB-4CBF-BCA9-0D5FC98574ED}"/>
              </a:ext>
            </a:extLst>
          </p:cNvPr>
          <p:cNvCxnSpPr/>
          <p:nvPr/>
        </p:nvCxnSpPr>
        <p:spPr>
          <a:xfrm>
            <a:off x="8210948" y="1437899"/>
            <a:ext cx="1263097" cy="18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0E2705-9B75-4CF6-8875-A6CFDB500B3B}"/>
              </a:ext>
            </a:extLst>
          </p:cNvPr>
          <p:cNvSpPr txBox="1"/>
          <p:nvPr/>
        </p:nvSpPr>
        <p:spPr>
          <a:xfrm>
            <a:off x="4852291" y="4836229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0080FC-CABD-4025-A42F-56BA24F41D8D}"/>
              </a:ext>
            </a:extLst>
          </p:cNvPr>
          <p:cNvCxnSpPr/>
          <p:nvPr/>
        </p:nvCxnSpPr>
        <p:spPr>
          <a:xfrm>
            <a:off x="6263629" y="3145335"/>
            <a:ext cx="4283345" cy="3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8CA28-D017-4F23-B013-2EF5F47B4A42}"/>
              </a:ext>
            </a:extLst>
          </p:cNvPr>
          <p:cNvGrpSpPr/>
          <p:nvPr/>
        </p:nvGrpSpPr>
        <p:grpSpPr>
          <a:xfrm>
            <a:off x="7971175" y="1755774"/>
            <a:ext cx="1491944" cy="3283998"/>
            <a:chOff x="6368156" y="1324463"/>
            <a:chExt cx="1491944" cy="328399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2452EB-B2C7-4A57-AE71-A5BFF0EE831E}"/>
                </a:ext>
              </a:extLst>
            </p:cNvPr>
            <p:cNvCxnSpPr/>
            <p:nvPr/>
          </p:nvCxnSpPr>
          <p:spPr>
            <a:xfrm>
              <a:off x="7860100" y="1324463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E0E761-0DC3-4534-9F96-E547F76D3EB5}"/>
                </a:ext>
              </a:extLst>
            </p:cNvPr>
            <p:cNvCxnSpPr/>
            <p:nvPr/>
          </p:nvCxnSpPr>
          <p:spPr>
            <a:xfrm>
              <a:off x="6368156" y="1343340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A6145C-4FB8-4390-947D-195D35A1438F}"/>
              </a:ext>
            </a:extLst>
          </p:cNvPr>
          <p:cNvSpPr/>
          <p:nvPr/>
        </p:nvSpPr>
        <p:spPr>
          <a:xfrm>
            <a:off x="7907865" y="1699137"/>
            <a:ext cx="1515533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756D59-E475-43C4-BB28-C7B5F135A1D8}"/>
              </a:ext>
            </a:extLst>
          </p:cNvPr>
          <p:cNvSpPr/>
          <p:nvPr/>
        </p:nvSpPr>
        <p:spPr>
          <a:xfrm flipH="1">
            <a:off x="6426772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70DCA1-E547-4734-86DD-D80B201392EB}"/>
              </a:ext>
            </a:extLst>
          </p:cNvPr>
          <p:cNvSpPr/>
          <p:nvPr/>
        </p:nvSpPr>
        <p:spPr>
          <a:xfrm flipH="1">
            <a:off x="8999721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2C5350-BC41-4A71-8494-E0576F1CAEC0}"/>
              </a:ext>
            </a:extLst>
          </p:cNvPr>
          <p:cNvCxnSpPr/>
          <p:nvPr/>
        </p:nvCxnSpPr>
        <p:spPr>
          <a:xfrm>
            <a:off x="1435126" y="2006599"/>
            <a:ext cx="1580519" cy="318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89901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Fold structural frame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1986C71-E58B-4CFC-A8CE-1439BEDC5279}"/>
              </a:ext>
            </a:extLst>
          </p:cNvPr>
          <p:cNvSpPr txBox="1">
            <a:spLocks/>
          </p:cNvSpPr>
          <p:nvPr/>
        </p:nvSpPr>
        <p:spPr>
          <a:xfrm rot="3857950">
            <a:off x="491516" y="3546037"/>
            <a:ext cx="2532037" cy="3552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600" dirty="0">
                <a:latin typeface="+mn-lt"/>
              </a:rPr>
              <a:t>Axial Surface Scalar field value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6E010FB6-DA23-4209-971B-5EBC64421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3933360">
            <a:off x="-796205" y="3583181"/>
            <a:ext cx="3853059" cy="12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8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Time-aware Geometrical modelling – combining structural frames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1024CF0-4B82-438A-878F-32C4AB9CD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163" y="4123764"/>
            <a:ext cx="3661552" cy="273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CDBE030D-E5F0-46E4-9E30-42C02AF8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996217"/>
            <a:ext cx="4224523" cy="4600249"/>
          </a:xfrm>
        </p:spPr>
        <p:txBody>
          <a:bodyPr>
            <a:normAutofit lnSpcReduction="10000"/>
          </a:bodyPr>
          <a:lstStyle/>
          <a:p>
            <a:pPr marL="72000" indent="0">
              <a:buNone/>
            </a:pPr>
            <a:r>
              <a:rPr lang="fr-FR" dirty="0"/>
              <a:t>Poly-</a:t>
            </a:r>
            <a:r>
              <a:rPr lang="fr-FR" dirty="0" err="1"/>
              <a:t>deformation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pPr lvl="1"/>
            <a:r>
              <a:rPr lang="fr-FR" dirty="0"/>
              <a:t>Time-</a:t>
            </a:r>
            <a:r>
              <a:rPr lang="fr-FR" dirty="0" err="1"/>
              <a:t>aware</a:t>
            </a:r>
            <a:r>
              <a:rPr lang="fr-FR" dirty="0"/>
              <a:t> process:  </a:t>
            </a:r>
            <a:r>
              <a:rPr lang="fr-FR" dirty="0" err="1"/>
              <a:t>youngest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r>
              <a:rPr lang="fr-FR" dirty="0"/>
              <a:t> first, </a:t>
            </a:r>
            <a:r>
              <a:rPr lang="fr-FR" dirty="0" err="1"/>
              <a:t>then</a:t>
            </a:r>
            <a:r>
              <a:rPr lang="fr-FR" dirty="0"/>
              <a:t> the second </a:t>
            </a:r>
            <a:r>
              <a:rPr lang="fr-FR" dirty="0" err="1"/>
              <a:t>youngest</a:t>
            </a:r>
            <a:r>
              <a:rPr lang="fr-FR" dirty="0"/>
              <a:t>, etc…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primary</a:t>
            </a:r>
            <a:r>
              <a:rPr lang="fr-FR" dirty="0"/>
              <a:t> foliation (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bedding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(not </a:t>
            </a:r>
            <a:r>
              <a:rPr lang="fr-FR" dirty="0" err="1"/>
              <a:t>mechanical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Event types: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or </a:t>
            </a:r>
            <a:r>
              <a:rPr lang="fr-FR" dirty="0" err="1"/>
              <a:t>family</a:t>
            </a:r>
            <a:r>
              <a:rPr lang="fr-FR" dirty="0"/>
              <a:t> of </a:t>
            </a:r>
            <a:r>
              <a:rPr lang="fr-FR" dirty="0" err="1"/>
              <a:t>faults</a:t>
            </a:r>
            <a:endParaRPr lang="fr-FR" dirty="0"/>
          </a:p>
          <a:p>
            <a:pPr lvl="1"/>
            <a:r>
              <a:rPr lang="fr-FR" dirty="0" err="1"/>
              <a:t>Folding</a:t>
            </a:r>
            <a:r>
              <a:rPr lang="fr-FR" dirty="0"/>
              <a:t> </a:t>
            </a:r>
            <a:r>
              <a:rPr lang="fr-FR" dirty="0" err="1"/>
              <a:t>event</a:t>
            </a:r>
            <a:endParaRPr lang="fr-FR" dirty="0"/>
          </a:p>
          <a:p>
            <a:pPr lvl="1"/>
            <a:r>
              <a:rPr lang="fr-FR" dirty="0" err="1"/>
              <a:t>Unconformity</a:t>
            </a:r>
            <a:endParaRPr lang="fr-FR" dirty="0"/>
          </a:p>
          <a:p>
            <a:pPr lvl="1"/>
            <a:r>
              <a:rPr lang="fr-FR" dirty="0"/>
              <a:t>Intrusions 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E543748-8B01-40D8-A68C-E7A6BC6A0CAC}"/>
              </a:ext>
            </a:extLst>
          </p:cNvPr>
          <p:cNvSpPr/>
          <p:nvPr/>
        </p:nvSpPr>
        <p:spPr>
          <a:xfrm rot="16915932" flipH="1">
            <a:off x="7272700" y="1726889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5C6E8282-8E3F-45B6-9283-D38DF8A9923C}"/>
              </a:ext>
            </a:extLst>
          </p:cNvPr>
          <p:cNvSpPr/>
          <p:nvPr/>
        </p:nvSpPr>
        <p:spPr>
          <a:xfrm rot="16915932" flipH="1">
            <a:off x="7272699" y="3275018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653D5FC0-9982-4757-99DC-AD00506603D7}"/>
              </a:ext>
            </a:extLst>
          </p:cNvPr>
          <p:cNvSpPr/>
          <p:nvPr/>
        </p:nvSpPr>
        <p:spPr>
          <a:xfrm rot="1537572">
            <a:off x="6688591" y="5125290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1E9D65-59AC-4CCA-B59F-3A55DCD5CF32}"/>
              </a:ext>
            </a:extLst>
          </p:cNvPr>
          <p:cNvSpPr txBox="1"/>
          <p:nvPr/>
        </p:nvSpPr>
        <p:spPr>
          <a:xfrm>
            <a:off x="7943943" y="116849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86BEF1-C148-498B-91C4-2925DA56F7B1}"/>
              </a:ext>
            </a:extLst>
          </p:cNvPr>
          <p:cNvSpPr txBox="1"/>
          <p:nvPr/>
        </p:nvSpPr>
        <p:spPr>
          <a:xfrm>
            <a:off x="7999407" y="279898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0B4F46-06B6-4889-A131-A52652446C4B}"/>
              </a:ext>
            </a:extLst>
          </p:cNvPr>
          <p:cNvSpPr txBox="1"/>
          <p:nvPr/>
        </p:nvSpPr>
        <p:spPr>
          <a:xfrm>
            <a:off x="7979341" y="428935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S0</a:t>
            </a: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85A203B8-07BF-4C35-AED2-F67AE702DEAA}"/>
              </a:ext>
            </a:extLst>
          </p:cNvPr>
          <p:cNvSpPr/>
          <p:nvPr/>
        </p:nvSpPr>
        <p:spPr>
          <a:xfrm>
            <a:off x="8538210" y="2134869"/>
            <a:ext cx="1981200" cy="155589"/>
          </a:xfrm>
          <a:custGeom>
            <a:avLst/>
            <a:gdLst>
              <a:gd name="connsiteX0" fmla="*/ 0 w 1962150"/>
              <a:gd name="connsiteY0" fmla="*/ 16946 h 16946"/>
              <a:gd name="connsiteX1" fmla="*/ 247650 w 1962150"/>
              <a:gd name="connsiteY1" fmla="*/ 16946 h 16946"/>
              <a:gd name="connsiteX2" fmla="*/ 476250 w 1962150"/>
              <a:gd name="connsiteY2" fmla="*/ 16946 h 16946"/>
              <a:gd name="connsiteX3" fmla="*/ 800100 w 1962150"/>
              <a:gd name="connsiteY3" fmla="*/ 16946 h 16946"/>
              <a:gd name="connsiteX4" fmla="*/ 1095375 w 1962150"/>
              <a:gd name="connsiteY4" fmla="*/ 7421 h 16946"/>
              <a:gd name="connsiteX5" fmla="*/ 1371600 w 1962150"/>
              <a:gd name="connsiteY5" fmla="*/ 16946 h 16946"/>
              <a:gd name="connsiteX6" fmla="*/ 1724025 w 1962150"/>
              <a:gd name="connsiteY6" fmla="*/ 7421 h 16946"/>
              <a:gd name="connsiteX7" fmla="*/ 1962150 w 1962150"/>
              <a:gd name="connsiteY7" fmla="*/ 7421 h 16946"/>
              <a:gd name="connsiteX0" fmla="*/ 0 w 1962150"/>
              <a:gd name="connsiteY0" fmla="*/ 123825 h 132997"/>
              <a:gd name="connsiteX1" fmla="*/ 228600 w 1962150"/>
              <a:gd name="connsiteY1" fmla="*/ 0 h 132997"/>
              <a:gd name="connsiteX2" fmla="*/ 476250 w 1962150"/>
              <a:gd name="connsiteY2" fmla="*/ 123825 h 132997"/>
              <a:gd name="connsiteX3" fmla="*/ 800100 w 1962150"/>
              <a:gd name="connsiteY3" fmla="*/ 123825 h 132997"/>
              <a:gd name="connsiteX4" fmla="*/ 1095375 w 1962150"/>
              <a:gd name="connsiteY4" fmla="*/ 114300 h 132997"/>
              <a:gd name="connsiteX5" fmla="*/ 1371600 w 1962150"/>
              <a:gd name="connsiteY5" fmla="*/ 123825 h 132997"/>
              <a:gd name="connsiteX6" fmla="*/ 1724025 w 1962150"/>
              <a:gd name="connsiteY6" fmla="*/ 114300 h 132997"/>
              <a:gd name="connsiteX7" fmla="*/ 1962150 w 1962150"/>
              <a:gd name="connsiteY7" fmla="*/ 114300 h 132997"/>
              <a:gd name="connsiteX0" fmla="*/ 0 w 1962150"/>
              <a:gd name="connsiteY0" fmla="*/ 133368 h 136980"/>
              <a:gd name="connsiteX1" fmla="*/ 228600 w 1962150"/>
              <a:gd name="connsiteY1" fmla="*/ 9543 h 136980"/>
              <a:gd name="connsiteX2" fmla="*/ 476250 w 1962150"/>
              <a:gd name="connsiteY2" fmla="*/ 133368 h 136980"/>
              <a:gd name="connsiteX3" fmla="*/ 828675 w 1962150"/>
              <a:gd name="connsiteY3" fmla="*/ 18 h 136980"/>
              <a:gd name="connsiteX4" fmla="*/ 1095375 w 1962150"/>
              <a:gd name="connsiteY4" fmla="*/ 123843 h 136980"/>
              <a:gd name="connsiteX5" fmla="*/ 1371600 w 1962150"/>
              <a:gd name="connsiteY5" fmla="*/ 133368 h 136980"/>
              <a:gd name="connsiteX6" fmla="*/ 1724025 w 1962150"/>
              <a:gd name="connsiteY6" fmla="*/ 123843 h 136980"/>
              <a:gd name="connsiteX7" fmla="*/ 1962150 w 1962150"/>
              <a:gd name="connsiteY7" fmla="*/ 123843 h 136980"/>
              <a:gd name="connsiteX0" fmla="*/ 0 w 1962150"/>
              <a:gd name="connsiteY0" fmla="*/ 152400 h 152422"/>
              <a:gd name="connsiteX1" fmla="*/ 228600 w 1962150"/>
              <a:gd name="connsiteY1" fmla="*/ 28575 h 152422"/>
              <a:gd name="connsiteX2" fmla="*/ 476250 w 1962150"/>
              <a:gd name="connsiteY2" fmla="*/ 152400 h 152422"/>
              <a:gd name="connsiteX3" fmla="*/ 828675 w 1962150"/>
              <a:gd name="connsiteY3" fmla="*/ 19050 h 152422"/>
              <a:gd name="connsiteX4" fmla="*/ 1095375 w 1962150"/>
              <a:gd name="connsiteY4" fmla="*/ 142875 h 152422"/>
              <a:gd name="connsiteX5" fmla="*/ 1381125 w 1962150"/>
              <a:gd name="connsiteY5" fmla="*/ 0 h 152422"/>
              <a:gd name="connsiteX6" fmla="*/ 1724025 w 1962150"/>
              <a:gd name="connsiteY6" fmla="*/ 142875 h 152422"/>
              <a:gd name="connsiteX7" fmla="*/ 1962150 w 1962150"/>
              <a:gd name="connsiteY7" fmla="*/ 142875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4762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5397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5575 h 155589"/>
              <a:gd name="connsiteX1" fmla="*/ 228600 w 1981200"/>
              <a:gd name="connsiteY1" fmla="*/ 31750 h 155589"/>
              <a:gd name="connsiteX2" fmla="*/ 539750 w 1981200"/>
              <a:gd name="connsiteY2" fmla="*/ 155575 h 155589"/>
              <a:gd name="connsiteX3" fmla="*/ 828675 w 1981200"/>
              <a:gd name="connsiteY3" fmla="*/ 22225 h 155589"/>
              <a:gd name="connsiteX4" fmla="*/ 1095375 w 1981200"/>
              <a:gd name="connsiteY4" fmla="*/ 146050 h 155589"/>
              <a:gd name="connsiteX5" fmla="*/ 1419225 w 1981200"/>
              <a:gd name="connsiteY5" fmla="*/ 0 h 155589"/>
              <a:gd name="connsiteX6" fmla="*/ 1724025 w 1981200"/>
              <a:gd name="connsiteY6" fmla="*/ 146050 h 155589"/>
              <a:gd name="connsiteX7" fmla="*/ 1981200 w 1981200"/>
              <a:gd name="connsiteY7" fmla="*/ 60325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155589">
                <a:moveTo>
                  <a:pt x="0" y="155575"/>
                </a:moveTo>
                <a:cubicBezTo>
                  <a:pt x="66675" y="152400"/>
                  <a:pt x="138642" y="31750"/>
                  <a:pt x="228600" y="31750"/>
                </a:cubicBezTo>
                <a:cubicBezTo>
                  <a:pt x="318558" y="31750"/>
                  <a:pt x="439738" y="157162"/>
                  <a:pt x="539750" y="155575"/>
                </a:cubicBezTo>
                <a:cubicBezTo>
                  <a:pt x="639762" y="153988"/>
                  <a:pt x="736071" y="23812"/>
                  <a:pt x="828675" y="22225"/>
                </a:cubicBezTo>
                <a:cubicBezTo>
                  <a:pt x="921279" y="20638"/>
                  <a:pt x="996950" y="149754"/>
                  <a:pt x="1095375" y="146050"/>
                </a:cubicBezTo>
                <a:cubicBezTo>
                  <a:pt x="1193800" y="142346"/>
                  <a:pt x="1314450" y="0"/>
                  <a:pt x="1419225" y="0"/>
                </a:cubicBezTo>
                <a:cubicBezTo>
                  <a:pt x="1524000" y="0"/>
                  <a:pt x="1630363" y="135996"/>
                  <a:pt x="1724025" y="146050"/>
                </a:cubicBezTo>
                <a:cubicBezTo>
                  <a:pt x="1817688" y="156104"/>
                  <a:pt x="1947863" y="44450"/>
                  <a:pt x="1981200" y="60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1548A-EBA3-442A-8654-7A06AF3C0DFC}"/>
              </a:ext>
            </a:extLst>
          </p:cNvPr>
          <p:cNvSpPr txBox="1"/>
          <p:nvPr/>
        </p:nvSpPr>
        <p:spPr>
          <a:xfrm>
            <a:off x="8804413" y="173448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F2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58DAAF-9CF4-4564-A886-A24E52773B34}"/>
              </a:ext>
            </a:extLst>
          </p:cNvPr>
          <p:cNvSpPr txBox="1"/>
          <p:nvPr/>
        </p:nvSpPr>
        <p:spPr>
          <a:xfrm>
            <a:off x="8846019" y="338727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F1</a:t>
            </a: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6DAACB44-C6AB-4480-8152-37607D11A510}"/>
              </a:ext>
            </a:extLst>
          </p:cNvPr>
          <p:cNvSpPr/>
          <p:nvPr/>
        </p:nvSpPr>
        <p:spPr>
          <a:xfrm>
            <a:off x="8688175" y="3795605"/>
            <a:ext cx="1019175" cy="504825"/>
          </a:xfrm>
          <a:custGeom>
            <a:avLst/>
            <a:gdLst>
              <a:gd name="connsiteX0" fmla="*/ 1019175 w 1019175"/>
              <a:gd name="connsiteY0" fmla="*/ 0 h 504825"/>
              <a:gd name="connsiteX1" fmla="*/ 66675 w 1019175"/>
              <a:gd name="connsiteY1" fmla="*/ 142875 h 504825"/>
              <a:gd name="connsiteX2" fmla="*/ 819150 w 1019175"/>
              <a:gd name="connsiteY2" fmla="*/ 371475 h 504825"/>
              <a:gd name="connsiteX3" fmla="*/ 0 w 1019175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175" h="504825">
                <a:moveTo>
                  <a:pt x="1019175" y="0"/>
                </a:moveTo>
                <a:cubicBezTo>
                  <a:pt x="559593" y="40481"/>
                  <a:pt x="100012" y="80963"/>
                  <a:pt x="66675" y="142875"/>
                </a:cubicBezTo>
                <a:cubicBezTo>
                  <a:pt x="33338" y="204787"/>
                  <a:pt x="830262" y="311150"/>
                  <a:pt x="819150" y="371475"/>
                </a:cubicBezTo>
                <a:cubicBezTo>
                  <a:pt x="808038" y="431800"/>
                  <a:pt x="404019" y="468312"/>
                  <a:pt x="0" y="504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4A63C6-7373-45AF-BAA2-B53851A3EC0E}"/>
              </a:ext>
            </a:extLst>
          </p:cNvPr>
          <p:cNvGrpSpPr/>
          <p:nvPr/>
        </p:nvGrpSpPr>
        <p:grpSpPr>
          <a:xfrm>
            <a:off x="9822002" y="1210635"/>
            <a:ext cx="771725" cy="703444"/>
            <a:chOff x="8301397" y="911343"/>
            <a:chExt cx="771725" cy="70344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0E1DB3E-21EF-4894-867F-9065213A0130}"/>
                </a:ext>
              </a:extLst>
            </p:cNvPr>
            <p:cNvGrpSpPr/>
            <p:nvPr/>
          </p:nvGrpSpPr>
          <p:grpSpPr>
            <a:xfrm>
              <a:off x="8381411" y="1227449"/>
              <a:ext cx="198592" cy="387338"/>
              <a:chOff x="7927672" y="839714"/>
              <a:chExt cx="281613" cy="549264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23ED2F5-AF6A-4772-843F-DDE3E1B93D51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832D68-609A-44B6-83FC-67FB9219574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3746F7-2C9A-4363-9F79-28D981D44160}"/>
                </a:ext>
              </a:extLst>
            </p:cNvPr>
            <p:cNvGrpSpPr/>
            <p:nvPr/>
          </p:nvGrpSpPr>
          <p:grpSpPr>
            <a:xfrm rot="3360698">
              <a:off x="8780157" y="1173425"/>
              <a:ext cx="198592" cy="387338"/>
              <a:chOff x="7927672" y="839714"/>
              <a:chExt cx="281613" cy="549264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DA38496-E39B-422F-9C22-CE44E5A17DCC}"/>
                  </a:ext>
                </a:extLst>
              </p:cNvPr>
              <p:cNvCxnSpPr>
                <a:stCxn id="59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C4E49F-74CC-4920-944F-ECD0E97A1F7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36E666-891E-4F3D-BE3B-CC1204631F00}"/>
                </a:ext>
              </a:extLst>
            </p:cNvPr>
            <p:cNvSpPr txBox="1"/>
            <p:nvPr/>
          </p:nvSpPr>
          <p:spPr>
            <a:xfrm>
              <a:off x="8301397" y="9113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328C62-6D13-401C-AB87-D3E2E37AD4B7}"/>
              </a:ext>
            </a:extLst>
          </p:cNvPr>
          <p:cNvGrpSpPr/>
          <p:nvPr/>
        </p:nvGrpSpPr>
        <p:grpSpPr>
          <a:xfrm>
            <a:off x="5313626" y="1260231"/>
            <a:ext cx="484428" cy="546286"/>
            <a:chOff x="3923047" y="583302"/>
            <a:chExt cx="484428" cy="5462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3AA64C2-28E0-47C3-A776-E55633ABE251}"/>
                </a:ext>
              </a:extLst>
            </p:cNvPr>
            <p:cNvGrpSpPr/>
            <p:nvPr/>
          </p:nvGrpSpPr>
          <p:grpSpPr>
            <a:xfrm rot="7497335">
              <a:off x="4027492" y="836623"/>
              <a:ext cx="198592" cy="387338"/>
              <a:chOff x="7927672" y="839714"/>
              <a:chExt cx="281613" cy="54926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2F21290-1A91-4219-AF22-BCB858CE61F5}"/>
                  </a:ext>
                </a:extLst>
              </p:cNvPr>
              <p:cNvCxnSpPr>
                <a:stCxn id="66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6D5C0E-7CCF-48A5-8347-133452101E7E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953FAD-03F6-4F07-8581-C36A5BDD92B8}"/>
                </a:ext>
              </a:extLst>
            </p:cNvPr>
            <p:cNvSpPr txBox="1"/>
            <p:nvPr/>
          </p:nvSpPr>
          <p:spPr>
            <a:xfrm>
              <a:off x="3923047" y="583302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S2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37BE3E-67DD-4793-BA17-C4026FCF1C17}"/>
              </a:ext>
            </a:extLst>
          </p:cNvPr>
          <p:cNvGrpSpPr/>
          <p:nvPr/>
        </p:nvGrpSpPr>
        <p:grpSpPr>
          <a:xfrm>
            <a:off x="5299460" y="2145944"/>
            <a:ext cx="771725" cy="703444"/>
            <a:chOff x="3775459" y="2145944"/>
            <a:chExt cx="771725" cy="7034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D821182-BF61-4CE6-AB95-4A168D6338D2}"/>
                </a:ext>
              </a:extLst>
            </p:cNvPr>
            <p:cNvGrpSpPr/>
            <p:nvPr/>
          </p:nvGrpSpPr>
          <p:grpSpPr>
            <a:xfrm>
              <a:off x="3855473" y="2462050"/>
              <a:ext cx="198592" cy="387338"/>
              <a:chOff x="7927672" y="839714"/>
              <a:chExt cx="281613" cy="549264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3FE5794-1033-4B9F-801B-18C258B34029}"/>
                  </a:ext>
                </a:extLst>
              </p:cNvPr>
              <p:cNvCxnSpPr>
                <a:stCxn id="74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1E5D53-9F12-4D9C-8618-F21BD9FDB96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8AEE4DE-D1A8-4B57-9365-C790D534AED2}"/>
                </a:ext>
              </a:extLst>
            </p:cNvPr>
            <p:cNvGrpSpPr/>
            <p:nvPr/>
          </p:nvGrpSpPr>
          <p:grpSpPr>
            <a:xfrm rot="3360698">
              <a:off x="4254219" y="2408026"/>
              <a:ext cx="198592" cy="387338"/>
              <a:chOff x="7927672" y="839714"/>
              <a:chExt cx="281613" cy="549264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79EBCE7-7BBA-4992-9BF3-916BE154C5F7}"/>
                  </a:ext>
                </a:extLst>
              </p:cNvPr>
              <p:cNvCxnSpPr>
                <a:stCxn id="7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E5C874C-6D52-4C90-B8C8-0E7D8F31BC84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E50E652-FF5B-4089-8976-1646FFE4C185}"/>
                </a:ext>
              </a:extLst>
            </p:cNvPr>
            <p:cNvSpPr txBox="1"/>
            <p:nvPr/>
          </p:nvSpPr>
          <p:spPr>
            <a:xfrm>
              <a:off x="3775459" y="214594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B3220E8-BFE7-425E-951C-2E1F1630A3A9}"/>
              </a:ext>
            </a:extLst>
          </p:cNvPr>
          <p:cNvGrpSpPr/>
          <p:nvPr/>
        </p:nvGrpSpPr>
        <p:grpSpPr>
          <a:xfrm>
            <a:off x="5386961" y="3704535"/>
            <a:ext cx="736590" cy="684878"/>
            <a:chOff x="3862961" y="3704535"/>
            <a:chExt cx="736590" cy="68487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5FC276-1820-437C-A9BA-D203073C0611}"/>
                </a:ext>
              </a:extLst>
            </p:cNvPr>
            <p:cNvGrpSpPr/>
            <p:nvPr/>
          </p:nvGrpSpPr>
          <p:grpSpPr>
            <a:xfrm rot="20002525">
              <a:off x="3879905" y="4002075"/>
              <a:ext cx="198592" cy="387338"/>
              <a:chOff x="7927672" y="839714"/>
              <a:chExt cx="281613" cy="549264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BC94BAB-E522-4520-AA64-522B3596FE86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A081E48-EBDE-4A39-8404-B346B893C8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3D23C28-4306-4AAE-B9B4-A5B6717F7F01}"/>
                </a:ext>
              </a:extLst>
            </p:cNvPr>
            <p:cNvGrpSpPr/>
            <p:nvPr/>
          </p:nvGrpSpPr>
          <p:grpSpPr>
            <a:xfrm rot="5400000">
              <a:off x="4306586" y="3918258"/>
              <a:ext cx="198592" cy="387338"/>
              <a:chOff x="7927672" y="839714"/>
              <a:chExt cx="281613" cy="549264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88A029-662C-47E2-8463-C8C67706A523}"/>
                  </a:ext>
                </a:extLst>
              </p:cNvPr>
              <p:cNvCxnSpPr>
                <a:stCxn id="8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260F643-D99B-425E-80E0-0BDC7D1594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25AE24-8120-4D61-974C-D2645ABAABE0}"/>
                </a:ext>
              </a:extLst>
            </p:cNvPr>
            <p:cNvSpPr txBox="1"/>
            <p:nvPr/>
          </p:nvSpPr>
          <p:spPr>
            <a:xfrm>
              <a:off x="3862961" y="3704535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123A4C-FECA-4737-BDCE-72E0511F9E23}"/>
              </a:ext>
            </a:extLst>
          </p:cNvPr>
          <p:cNvGrpSpPr/>
          <p:nvPr/>
        </p:nvGrpSpPr>
        <p:grpSpPr>
          <a:xfrm>
            <a:off x="9927310" y="2693083"/>
            <a:ext cx="736590" cy="684878"/>
            <a:chOff x="8403310" y="2693083"/>
            <a:chExt cx="736590" cy="68487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FB96B8-48C7-4ACD-90FF-DB8485AE3A2A}"/>
                </a:ext>
              </a:extLst>
            </p:cNvPr>
            <p:cNvGrpSpPr/>
            <p:nvPr/>
          </p:nvGrpSpPr>
          <p:grpSpPr>
            <a:xfrm rot="20002525">
              <a:off x="8420254" y="2990623"/>
              <a:ext cx="198592" cy="387338"/>
              <a:chOff x="7927672" y="839714"/>
              <a:chExt cx="281613" cy="549264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155A758-35E7-4EE6-A68E-6093B4ACD797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AC265FE-6BFE-4CB0-B752-165325750C8C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5DEB59-0DF0-4050-B1B7-4BAF1A0DB15D}"/>
                </a:ext>
              </a:extLst>
            </p:cNvPr>
            <p:cNvGrpSpPr/>
            <p:nvPr/>
          </p:nvGrpSpPr>
          <p:grpSpPr>
            <a:xfrm rot="5400000">
              <a:off x="8846935" y="2906806"/>
              <a:ext cx="198592" cy="387338"/>
              <a:chOff x="7927672" y="839714"/>
              <a:chExt cx="281613" cy="54926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C81DE32-4B8F-4960-BBB8-B7223C0533B7}"/>
                  </a:ext>
                </a:extLst>
              </p:cNvPr>
              <p:cNvCxnSpPr>
                <a:stCxn id="88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B5A9BC8-0C13-4B3B-B4E7-82F7EDC3B1E3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8CFC30-53CF-4049-889E-1DAA5D47EA8D}"/>
                </a:ext>
              </a:extLst>
            </p:cNvPr>
            <p:cNvSpPr txBox="1"/>
            <p:nvPr/>
          </p:nvSpPr>
          <p:spPr>
            <a:xfrm>
              <a:off x="8403310" y="269308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02DC21C-A914-44CD-BAB3-1490939380A5}"/>
              </a:ext>
            </a:extLst>
          </p:cNvPr>
          <p:cNvSpPr/>
          <p:nvPr/>
        </p:nvSpPr>
        <p:spPr>
          <a:xfrm rot="13282690" flipH="1">
            <a:off x="8134217" y="1422166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8463D232-2C34-4082-87F4-AA300FC63DE5}"/>
              </a:ext>
            </a:extLst>
          </p:cNvPr>
          <p:cNvSpPr/>
          <p:nvPr/>
        </p:nvSpPr>
        <p:spPr>
          <a:xfrm rot="8317310">
            <a:off x="8963430" y="1421976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C2A2E45-901C-4EDC-97EA-A1B7016503A5}"/>
              </a:ext>
            </a:extLst>
          </p:cNvPr>
          <p:cNvSpPr/>
          <p:nvPr/>
        </p:nvSpPr>
        <p:spPr>
          <a:xfrm rot="13282690" flipH="1">
            <a:off x="8169719" y="3052115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FEC582BC-8592-44EA-BC63-7FF66E55D1E9}"/>
              </a:ext>
            </a:extLst>
          </p:cNvPr>
          <p:cNvSpPr/>
          <p:nvPr/>
        </p:nvSpPr>
        <p:spPr>
          <a:xfrm rot="8317310">
            <a:off x="8998932" y="3051925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5" name="Picture 6">
            <a:extLst>
              <a:ext uri="{FF2B5EF4-FFF2-40B4-BE49-F238E27FC236}">
                <a16:creationId xmlns:a16="http://schemas.microsoft.com/office/drawing/2014/main" id="{5870C5B0-F737-4CD8-917B-26B1A3D1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1616" y="1200582"/>
            <a:ext cx="1803958" cy="12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280C63D8-45E5-49C1-87C0-BA6D40E6B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1541" y="2421693"/>
            <a:ext cx="1752188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4B4FCFBA-ACED-4451-943F-9CCADC684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2077" y="3889201"/>
            <a:ext cx="1777330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06D5527-F294-4182-8E56-554BA1E953D2}"/>
              </a:ext>
            </a:extLst>
          </p:cNvPr>
          <p:cNvSpPr txBox="1"/>
          <p:nvPr/>
        </p:nvSpPr>
        <p:spPr>
          <a:xfrm>
            <a:off x="435428" y="54118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Laurent et al., 2016, EPSL</a:t>
            </a:r>
          </a:p>
        </p:txBody>
      </p:sp>
    </p:spTree>
    <p:extLst>
      <p:ext uri="{BB962C8B-B14F-4D97-AF65-F5344CB8AC3E}">
        <p14:creationId xmlns:p14="http://schemas.microsoft.com/office/powerpoint/2010/main" val="3041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 animBg="1"/>
      <p:bldP spid="51" grpId="0"/>
      <p:bldP spid="52" grpId="0"/>
      <p:bldP spid="53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313267" y="1038011"/>
            <a:ext cx="11641666" cy="4704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C8D7D1-DCA8-40B0-A7B5-57B3F87DD938}"/>
              </a:ext>
            </a:extLst>
          </p:cNvPr>
          <p:cNvSpPr txBox="1"/>
          <p:nvPr/>
        </p:nvSpPr>
        <p:spPr>
          <a:xfrm>
            <a:off x="313267" y="68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561A4-8F95-4163-9853-F30A95FB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19288" y="1089620"/>
            <a:ext cx="8208962" cy="6111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2400" dirty="0">
                <a:solidFill>
                  <a:schemeClr val="tx2"/>
                </a:solidFill>
              </a:rPr>
              <a:t>A </a:t>
            </a:r>
            <a:r>
              <a:rPr lang="en-AU" sz="2400" dirty="0">
                <a:solidFill>
                  <a:srgbClr val="C00000"/>
                </a:solidFill>
              </a:rPr>
              <a:t>time aware </a:t>
            </a:r>
            <a:r>
              <a:rPr lang="en-AU" sz="2400" dirty="0">
                <a:solidFill>
                  <a:schemeClr val="tx2"/>
                </a:solidFill>
              </a:rPr>
              <a:t>interpolator for foliations and structural information</a:t>
            </a:r>
          </a:p>
        </p:txBody>
      </p:sp>
      <p:pic>
        <p:nvPicPr>
          <p:cNvPr id="185347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5413" y="1943100"/>
            <a:ext cx="6553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8" name="Rectangle 6"/>
          <p:cNvSpPr>
            <a:spLocks noChangeArrowheads="1"/>
          </p:cNvSpPr>
          <p:nvPr/>
        </p:nvSpPr>
        <p:spPr bwMode="auto">
          <a:xfrm>
            <a:off x="1524001" y="3465514"/>
            <a:ext cx="22320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800" dirty="0">
                <a:solidFill>
                  <a:schemeClr val="tx2"/>
                </a:solidFill>
              </a:rPr>
              <a:t>Looking South into Bermagui Heads, stratigraphy dipping steeply West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372060" y="3959325"/>
            <a:ext cx="184731" cy="307777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endParaRPr lang="en-AU"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5350" name="Rectangle 8"/>
          <p:cNvSpPr>
            <a:spLocks noChangeArrowheads="1"/>
          </p:cNvSpPr>
          <p:nvPr/>
        </p:nvSpPr>
        <p:spPr bwMode="auto">
          <a:xfrm>
            <a:off x="6738938" y="3344864"/>
            <a:ext cx="63511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>
                <a:solidFill>
                  <a:schemeClr val="bg1"/>
                </a:solidFill>
              </a:rPr>
              <a:t>Next slide detail</a:t>
            </a:r>
          </a:p>
        </p:txBody>
      </p:sp>
      <p:sp>
        <p:nvSpPr>
          <p:cNvPr id="7" name="Title 8"/>
          <p:cNvSpPr txBox="1">
            <a:spLocks/>
          </p:cNvSpPr>
          <p:nvPr/>
        </p:nvSpPr>
        <p:spPr bwMode="auto">
          <a:xfrm>
            <a:off x="1811459" y="255841"/>
            <a:ext cx="8208962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AU" sz="1800" kern="0" dirty="0">
                <a:solidFill>
                  <a:schemeClr val="bg1"/>
                </a:solidFill>
              </a:rPr>
              <a:t>Quantitative Modelling of Geological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368987740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71967-3E96-49B3-AE44-6AFF76B5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1B9DD-C79E-4951-A553-4D5343B89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5947" y="6638539"/>
            <a:ext cx="595968" cy="208714"/>
          </a:xfrm>
          <a:prstGeom prst="rect">
            <a:avLst/>
          </a:prstGeom>
        </p:spPr>
        <p:txBody>
          <a:bodyPr vert="horz" wrap="none" lIns="0" tIns="0" rIns="18000" bIns="18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87A4C-E4D6-4776-8EB9-EAD95DB7869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0CB297-C9EA-4533-8B79-59DF327E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9FD62-F74F-4624-AF47-F43701F83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438" y="188913"/>
            <a:ext cx="5002212" cy="66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9CA2B4-9EB9-4451-95BB-506AC7B884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19238"/>
            <a:ext cx="4003675" cy="533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307B34-D6EC-4C59-858E-533F23944127}"/>
              </a:ext>
            </a:extLst>
          </p:cNvPr>
          <p:cNvSpPr/>
          <p:nvPr/>
        </p:nvSpPr>
        <p:spPr bwMode="auto">
          <a:xfrm>
            <a:off x="5364163" y="4652963"/>
            <a:ext cx="1223962" cy="936625"/>
          </a:xfrm>
          <a:prstGeom prst="rect">
            <a:avLst/>
          </a:prstGeom>
          <a:noFill/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endParaRPr lang="en-AU" sz="14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Arrow Connector 9">
            <a:extLst>
              <a:ext uri="{FF2B5EF4-FFF2-40B4-BE49-F238E27FC236}">
                <a16:creationId xmlns:a16="http://schemas.microsoft.com/office/drawing/2014/main" id="{20C1526F-8B24-42BA-A420-643DFDE932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003675" y="5589588"/>
            <a:ext cx="1360488" cy="12684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214AD-EF88-428C-94A7-08BB6EDEA25F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519238"/>
            <a:ext cx="8572500" cy="4805362"/>
            <a:chOff x="476250" y="1519907"/>
            <a:chExt cx="8572500" cy="4804772"/>
          </a:xfrm>
        </p:grpSpPr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ED4A70CF-5B4E-4B98-9DD2-6075E6DC97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003569" y="1519907"/>
              <a:ext cx="1360519" cy="313322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DDBAD1D-934D-4F3F-A942-6E5876117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2600325"/>
              <a:ext cx="2276475" cy="3724354"/>
            </a:xfrm>
            <a:custGeom>
              <a:avLst/>
              <a:gdLst/>
              <a:ahLst/>
              <a:cxnLst/>
              <a:rect l="0" t="0" r="r" b="b"/>
              <a:pathLst>
                <a:path w="2276475" h="3724354">
                  <a:moveTo>
                    <a:pt x="66675" y="0"/>
                  </a:moveTo>
                  <a:cubicBezTo>
                    <a:pt x="92976" y="157807"/>
                    <a:pt x="82941" y="71511"/>
                    <a:pt x="57150" y="381000"/>
                  </a:cubicBezTo>
                  <a:cubicBezTo>
                    <a:pt x="53547" y="424240"/>
                    <a:pt x="45598" y="532286"/>
                    <a:pt x="38100" y="581025"/>
                  </a:cubicBezTo>
                  <a:cubicBezTo>
                    <a:pt x="36109" y="593964"/>
                    <a:pt x="31750" y="606425"/>
                    <a:pt x="28575" y="619125"/>
                  </a:cubicBezTo>
                  <a:cubicBezTo>
                    <a:pt x="25400" y="660400"/>
                    <a:pt x="24185" y="701873"/>
                    <a:pt x="19050" y="742950"/>
                  </a:cubicBezTo>
                  <a:cubicBezTo>
                    <a:pt x="17805" y="752913"/>
                    <a:pt x="11052" y="761602"/>
                    <a:pt x="9525" y="771525"/>
                  </a:cubicBezTo>
                  <a:cubicBezTo>
                    <a:pt x="4673" y="803062"/>
                    <a:pt x="3175" y="835025"/>
                    <a:pt x="0" y="866775"/>
                  </a:cubicBezTo>
                  <a:cubicBezTo>
                    <a:pt x="3175" y="952500"/>
                    <a:pt x="3819" y="1038356"/>
                    <a:pt x="9525" y="1123950"/>
                  </a:cubicBezTo>
                  <a:cubicBezTo>
                    <a:pt x="10193" y="1133968"/>
                    <a:pt x="17523" y="1142602"/>
                    <a:pt x="19050" y="1152525"/>
                  </a:cubicBezTo>
                  <a:cubicBezTo>
                    <a:pt x="23902" y="1184062"/>
                    <a:pt x="26030" y="1215968"/>
                    <a:pt x="28575" y="1247775"/>
                  </a:cubicBezTo>
                  <a:cubicBezTo>
                    <a:pt x="32620" y="1298337"/>
                    <a:pt x="38433" y="1426152"/>
                    <a:pt x="47625" y="1485900"/>
                  </a:cubicBezTo>
                  <a:cubicBezTo>
                    <a:pt x="49152" y="1495823"/>
                    <a:pt x="54715" y="1504735"/>
                    <a:pt x="57150" y="1514475"/>
                  </a:cubicBezTo>
                  <a:cubicBezTo>
                    <a:pt x="61077" y="1530181"/>
                    <a:pt x="62415" y="1546481"/>
                    <a:pt x="66675" y="1562100"/>
                  </a:cubicBezTo>
                  <a:cubicBezTo>
                    <a:pt x="71959" y="1581473"/>
                    <a:pt x="79375" y="1600200"/>
                    <a:pt x="85725" y="1619250"/>
                  </a:cubicBezTo>
                  <a:cubicBezTo>
                    <a:pt x="88900" y="1628775"/>
                    <a:pt x="93281" y="1637980"/>
                    <a:pt x="95250" y="1647825"/>
                  </a:cubicBezTo>
                  <a:lnTo>
                    <a:pt x="104775" y="1695450"/>
                  </a:lnTo>
                  <a:cubicBezTo>
                    <a:pt x="107950" y="1736725"/>
                    <a:pt x="109463" y="1778162"/>
                    <a:pt x="114300" y="1819275"/>
                  </a:cubicBezTo>
                  <a:cubicBezTo>
                    <a:pt x="115830" y="1832276"/>
                    <a:pt x="122201" y="1844385"/>
                    <a:pt x="123825" y="1857375"/>
                  </a:cubicBezTo>
                  <a:cubicBezTo>
                    <a:pt x="128567" y="1895312"/>
                    <a:pt x="128297" y="1933778"/>
                    <a:pt x="133350" y="1971675"/>
                  </a:cubicBezTo>
                  <a:cubicBezTo>
                    <a:pt x="134677" y="1981627"/>
                    <a:pt x="140697" y="1990449"/>
                    <a:pt x="142875" y="2000250"/>
                  </a:cubicBezTo>
                  <a:cubicBezTo>
                    <a:pt x="152376" y="2043005"/>
                    <a:pt x="157339" y="2101854"/>
                    <a:pt x="161925" y="2143125"/>
                  </a:cubicBezTo>
                  <a:cubicBezTo>
                    <a:pt x="158750" y="2178050"/>
                    <a:pt x="152400" y="2212831"/>
                    <a:pt x="152400" y="2247900"/>
                  </a:cubicBezTo>
                  <a:cubicBezTo>
                    <a:pt x="152400" y="2291350"/>
                    <a:pt x="162026" y="2410432"/>
                    <a:pt x="171450" y="2466975"/>
                  </a:cubicBezTo>
                  <a:cubicBezTo>
                    <a:pt x="173602" y="2479888"/>
                    <a:pt x="178823" y="2492162"/>
                    <a:pt x="180975" y="2505075"/>
                  </a:cubicBezTo>
                  <a:cubicBezTo>
                    <a:pt x="185183" y="2530324"/>
                    <a:pt x="187325" y="2555875"/>
                    <a:pt x="190500" y="2581275"/>
                  </a:cubicBezTo>
                  <a:cubicBezTo>
                    <a:pt x="193675" y="2635250"/>
                    <a:pt x="194899" y="2689375"/>
                    <a:pt x="200025" y="2743200"/>
                  </a:cubicBezTo>
                  <a:cubicBezTo>
                    <a:pt x="201266" y="2756232"/>
                    <a:pt x="207208" y="2768420"/>
                    <a:pt x="209550" y="2781300"/>
                  </a:cubicBezTo>
                  <a:cubicBezTo>
                    <a:pt x="213566" y="2803389"/>
                    <a:pt x="214027" y="2826099"/>
                    <a:pt x="219075" y="2847975"/>
                  </a:cubicBezTo>
                  <a:cubicBezTo>
                    <a:pt x="223590" y="2867541"/>
                    <a:pt x="231775" y="2886075"/>
                    <a:pt x="238125" y="2905125"/>
                  </a:cubicBezTo>
                  <a:lnTo>
                    <a:pt x="247650" y="2933700"/>
                  </a:lnTo>
                  <a:cubicBezTo>
                    <a:pt x="250825" y="2959100"/>
                    <a:pt x="252967" y="2984651"/>
                    <a:pt x="257175" y="3009900"/>
                  </a:cubicBezTo>
                  <a:cubicBezTo>
                    <a:pt x="259327" y="3022813"/>
                    <a:pt x="265767" y="3034942"/>
                    <a:pt x="266700" y="3048000"/>
                  </a:cubicBezTo>
                  <a:cubicBezTo>
                    <a:pt x="272134" y="3124072"/>
                    <a:pt x="270591" y="3200542"/>
                    <a:pt x="276225" y="3276600"/>
                  </a:cubicBezTo>
                  <a:cubicBezTo>
                    <a:pt x="276967" y="3286613"/>
                    <a:pt x="283315" y="3295435"/>
                    <a:pt x="285750" y="3305175"/>
                  </a:cubicBezTo>
                  <a:cubicBezTo>
                    <a:pt x="289677" y="3320881"/>
                    <a:pt x="292100" y="3336925"/>
                    <a:pt x="295275" y="3352800"/>
                  </a:cubicBezTo>
                  <a:cubicBezTo>
                    <a:pt x="298450" y="3422650"/>
                    <a:pt x="299224" y="3492651"/>
                    <a:pt x="304800" y="3562350"/>
                  </a:cubicBezTo>
                  <a:cubicBezTo>
                    <a:pt x="305601" y="3572358"/>
                    <a:pt x="309835" y="3581945"/>
                    <a:pt x="314325" y="3590925"/>
                  </a:cubicBezTo>
                  <a:cubicBezTo>
                    <a:pt x="319445" y="3601164"/>
                    <a:pt x="325280" y="3611405"/>
                    <a:pt x="333375" y="3619500"/>
                  </a:cubicBezTo>
                  <a:cubicBezTo>
                    <a:pt x="341470" y="3627595"/>
                    <a:pt x="353394" y="3630945"/>
                    <a:pt x="361950" y="3638550"/>
                  </a:cubicBezTo>
                  <a:cubicBezTo>
                    <a:pt x="382086" y="3656448"/>
                    <a:pt x="392367" y="3692358"/>
                    <a:pt x="419100" y="3695700"/>
                  </a:cubicBezTo>
                  <a:lnTo>
                    <a:pt x="495300" y="3705225"/>
                  </a:lnTo>
                  <a:cubicBezTo>
                    <a:pt x="504825" y="3708400"/>
                    <a:pt x="513952" y="3713223"/>
                    <a:pt x="523875" y="3714750"/>
                  </a:cubicBezTo>
                  <a:cubicBezTo>
                    <a:pt x="635187" y="3731875"/>
                    <a:pt x="651219" y="3722387"/>
                    <a:pt x="781050" y="3714750"/>
                  </a:cubicBezTo>
                  <a:cubicBezTo>
                    <a:pt x="799874" y="3708475"/>
                    <a:pt x="824771" y="3702961"/>
                    <a:pt x="838200" y="3686175"/>
                  </a:cubicBezTo>
                  <a:cubicBezTo>
                    <a:pt x="876701" y="3638049"/>
                    <a:pt x="813245" y="3675863"/>
                    <a:pt x="866775" y="3629025"/>
                  </a:cubicBezTo>
                  <a:cubicBezTo>
                    <a:pt x="884005" y="3613948"/>
                    <a:pt x="904875" y="3603625"/>
                    <a:pt x="923925" y="3590925"/>
                  </a:cubicBezTo>
                  <a:cubicBezTo>
                    <a:pt x="933450" y="3584575"/>
                    <a:pt x="941640" y="3575495"/>
                    <a:pt x="952500" y="3571875"/>
                  </a:cubicBezTo>
                  <a:cubicBezTo>
                    <a:pt x="988433" y="3559897"/>
                    <a:pt x="1005473" y="3557002"/>
                    <a:pt x="1038225" y="3524250"/>
                  </a:cubicBezTo>
                  <a:cubicBezTo>
                    <a:pt x="1057275" y="3505200"/>
                    <a:pt x="1080431" y="3489516"/>
                    <a:pt x="1095375" y="3467100"/>
                  </a:cubicBezTo>
                  <a:cubicBezTo>
                    <a:pt x="1101725" y="3457575"/>
                    <a:pt x="1107096" y="3447319"/>
                    <a:pt x="1114425" y="3438525"/>
                  </a:cubicBezTo>
                  <a:cubicBezTo>
                    <a:pt x="1123049" y="3428177"/>
                    <a:pt x="1134730" y="3420583"/>
                    <a:pt x="1143000" y="3409950"/>
                  </a:cubicBezTo>
                  <a:cubicBezTo>
                    <a:pt x="1182128" y="3359643"/>
                    <a:pt x="1168702" y="3358369"/>
                    <a:pt x="1209675" y="3324225"/>
                  </a:cubicBezTo>
                  <a:cubicBezTo>
                    <a:pt x="1218469" y="3316896"/>
                    <a:pt x="1228725" y="3311525"/>
                    <a:pt x="1238250" y="3305175"/>
                  </a:cubicBezTo>
                  <a:cubicBezTo>
                    <a:pt x="1296706" y="3217491"/>
                    <a:pt x="1203011" y="3353987"/>
                    <a:pt x="1295400" y="3238500"/>
                  </a:cubicBezTo>
                  <a:cubicBezTo>
                    <a:pt x="1309703" y="3220622"/>
                    <a:pt x="1317311" y="3197539"/>
                    <a:pt x="1333500" y="3181350"/>
                  </a:cubicBezTo>
                  <a:cubicBezTo>
                    <a:pt x="1445878" y="3068972"/>
                    <a:pt x="1268459" y="3249085"/>
                    <a:pt x="1390650" y="3114675"/>
                  </a:cubicBezTo>
                  <a:cubicBezTo>
                    <a:pt x="1411793" y="3091418"/>
                    <a:pt x="1435100" y="3070225"/>
                    <a:pt x="1457325" y="3048000"/>
                  </a:cubicBezTo>
                  <a:cubicBezTo>
                    <a:pt x="1466850" y="3038475"/>
                    <a:pt x="1475124" y="3027507"/>
                    <a:pt x="1485900" y="3019425"/>
                  </a:cubicBezTo>
                  <a:cubicBezTo>
                    <a:pt x="1498600" y="3009900"/>
                    <a:pt x="1512200" y="3001470"/>
                    <a:pt x="1524000" y="2990850"/>
                  </a:cubicBezTo>
                  <a:cubicBezTo>
                    <a:pt x="1544025" y="2972828"/>
                    <a:pt x="1559597" y="2949864"/>
                    <a:pt x="1581150" y="2933700"/>
                  </a:cubicBezTo>
                  <a:cubicBezTo>
                    <a:pt x="1593850" y="2924175"/>
                    <a:pt x="1607197" y="2915456"/>
                    <a:pt x="1619250" y="2905125"/>
                  </a:cubicBezTo>
                  <a:cubicBezTo>
                    <a:pt x="1683422" y="2850120"/>
                    <a:pt x="1613245" y="2899604"/>
                    <a:pt x="1676400" y="2857500"/>
                  </a:cubicBezTo>
                  <a:cubicBezTo>
                    <a:pt x="1682750" y="2847975"/>
                    <a:pt x="1687355" y="2837020"/>
                    <a:pt x="1695450" y="2828925"/>
                  </a:cubicBezTo>
                  <a:cubicBezTo>
                    <a:pt x="1713914" y="2810461"/>
                    <a:pt x="1729359" y="2808097"/>
                    <a:pt x="1752600" y="2800350"/>
                  </a:cubicBezTo>
                  <a:cubicBezTo>
                    <a:pt x="1788265" y="2746853"/>
                    <a:pt x="1761942" y="2777842"/>
                    <a:pt x="1847850" y="2724150"/>
                  </a:cubicBezTo>
                  <a:cubicBezTo>
                    <a:pt x="1892614" y="2679386"/>
                    <a:pt x="1865217" y="2703047"/>
                    <a:pt x="1933575" y="2657475"/>
                  </a:cubicBezTo>
                  <a:cubicBezTo>
                    <a:pt x="1943100" y="2651125"/>
                    <a:pt x="1951290" y="2642045"/>
                    <a:pt x="1962150" y="2638425"/>
                  </a:cubicBezTo>
                  <a:cubicBezTo>
                    <a:pt x="1971675" y="2635250"/>
                    <a:pt x="1981745" y="2633390"/>
                    <a:pt x="1990725" y="2628900"/>
                  </a:cubicBezTo>
                  <a:cubicBezTo>
                    <a:pt x="2000964" y="2623780"/>
                    <a:pt x="2009250" y="2615332"/>
                    <a:pt x="2019300" y="2609850"/>
                  </a:cubicBezTo>
                  <a:cubicBezTo>
                    <a:pt x="2044231" y="2596252"/>
                    <a:pt x="2071871" y="2587502"/>
                    <a:pt x="2095500" y="2571750"/>
                  </a:cubicBezTo>
                  <a:cubicBezTo>
                    <a:pt x="2105025" y="2565400"/>
                    <a:pt x="2113614" y="2557349"/>
                    <a:pt x="2124075" y="2552700"/>
                  </a:cubicBezTo>
                  <a:cubicBezTo>
                    <a:pt x="2142425" y="2544545"/>
                    <a:pt x="2162175" y="2540000"/>
                    <a:pt x="2181225" y="2533650"/>
                  </a:cubicBezTo>
                  <a:lnTo>
                    <a:pt x="2209800" y="2524125"/>
                  </a:lnTo>
                  <a:cubicBezTo>
                    <a:pt x="2219325" y="2520950"/>
                    <a:pt x="2230021" y="2520169"/>
                    <a:pt x="2238375" y="2514600"/>
                  </a:cubicBezTo>
                  <a:cubicBezTo>
                    <a:pt x="2269592" y="2493789"/>
                    <a:pt x="2255502" y="2495550"/>
                    <a:pt x="2276475" y="24955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B4FEABC-430F-4DD1-B138-3FDE228A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2371725"/>
              <a:ext cx="2314575" cy="3070240"/>
            </a:xfrm>
            <a:custGeom>
              <a:avLst/>
              <a:gdLst/>
              <a:ahLst/>
              <a:cxnLst/>
              <a:rect l="0" t="0" r="r" b="b"/>
              <a:pathLst>
                <a:path w="2314575" h="3070240">
                  <a:moveTo>
                    <a:pt x="0" y="0"/>
                  </a:moveTo>
                  <a:cubicBezTo>
                    <a:pt x="3175" y="15875"/>
                    <a:pt x="3841" y="32466"/>
                    <a:pt x="9525" y="47625"/>
                  </a:cubicBezTo>
                  <a:cubicBezTo>
                    <a:pt x="13545" y="58344"/>
                    <a:pt x="23926" y="65739"/>
                    <a:pt x="28575" y="76200"/>
                  </a:cubicBezTo>
                  <a:cubicBezTo>
                    <a:pt x="36730" y="94550"/>
                    <a:pt x="41275" y="114300"/>
                    <a:pt x="47625" y="133350"/>
                  </a:cubicBezTo>
                  <a:cubicBezTo>
                    <a:pt x="50800" y="142875"/>
                    <a:pt x="55499" y="152021"/>
                    <a:pt x="57150" y="161925"/>
                  </a:cubicBezTo>
                  <a:cubicBezTo>
                    <a:pt x="69337" y="235044"/>
                    <a:pt x="62887" y="200137"/>
                    <a:pt x="76200" y="266700"/>
                  </a:cubicBezTo>
                  <a:cubicBezTo>
                    <a:pt x="66750" y="502952"/>
                    <a:pt x="60368" y="459328"/>
                    <a:pt x="76200" y="657225"/>
                  </a:cubicBezTo>
                  <a:cubicBezTo>
                    <a:pt x="82653" y="737891"/>
                    <a:pt x="80809" y="723285"/>
                    <a:pt x="95250" y="781050"/>
                  </a:cubicBezTo>
                  <a:cubicBezTo>
                    <a:pt x="98425" y="812800"/>
                    <a:pt x="102230" y="844493"/>
                    <a:pt x="104775" y="876300"/>
                  </a:cubicBezTo>
                  <a:cubicBezTo>
                    <a:pt x="117650" y="1037240"/>
                    <a:pt x="98642" y="972201"/>
                    <a:pt x="123825" y="1047750"/>
                  </a:cubicBezTo>
                  <a:cubicBezTo>
                    <a:pt x="126560" y="1075100"/>
                    <a:pt x="136883" y="1186242"/>
                    <a:pt x="142875" y="1219200"/>
                  </a:cubicBezTo>
                  <a:cubicBezTo>
                    <a:pt x="144671" y="1229078"/>
                    <a:pt x="149225" y="1238250"/>
                    <a:pt x="152400" y="1247775"/>
                  </a:cubicBezTo>
                  <a:cubicBezTo>
                    <a:pt x="155438" y="1269044"/>
                    <a:pt x="166164" y="1347811"/>
                    <a:pt x="171450" y="1371600"/>
                  </a:cubicBezTo>
                  <a:cubicBezTo>
                    <a:pt x="173628" y="1381401"/>
                    <a:pt x="178540" y="1390435"/>
                    <a:pt x="180975" y="1400175"/>
                  </a:cubicBezTo>
                  <a:cubicBezTo>
                    <a:pt x="184902" y="1415881"/>
                    <a:pt x="186240" y="1432181"/>
                    <a:pt x="190500" y="1447800"/>
                  </a:cubicBezTo>
                  <a:cubicBezTo>
                    <a:pt x="195784" y="1467173"/>
                    <a:pt x="203200" y="1485900"/>
                    <a:pt x="209550" y="1504950"/>
                  </a:cubicBezTo>
                  <a:cubicBezTo>
                    <a:pt x="212725" y="1514475"/>
                    <a:pt x="216640" y="1523785"/>
                    <a:pt x="219075" y="1533525"/>
                  </a:cubicBezTo>
                  <a:cubicBezTo>
                    <a:pt x="222250" y="1546225"/>
                    <a:pt x="224838" y="1559086"/>
                    <a:pt x="228600" y="1571625"/>
                  </a:cubicBezTo>
                  <a:cubicBezTo>
                    <a:pt x="234370" y="1590859"/>
                    <a:pt x="244349" y="1608968"/>
                    <a:pt x="247650" y="1628775"/>
                  </a:cubicBezTo>
                  <a:cubicBezTo>
                    <a:pt x="250825" y="1647825"/>
                    <a:pt x="254444" y="1666806"/>
                    <a:pt x="257175" y="1685925"/>
                  </a:cubicBezTo>
                  <a:cubicBezTo>
                    <a:pt x="272195" y="1791062"/>
                    <a:pt x="256249" y="1730772"/>
                    <a:pt x="285750" y="1819275"/>
                  </a:cubicBezTo>
                  <a:lnTo>
                    <a:pt x="304800" y="1876425"/>
                  </a:lnTo>
                  <a:lnTo>
                    <a:pt x="314325" y="1905000"/>
                  </a:lnTo>
                  <a:cubicBezTo>
                    <a:pt x="317500" y="2019300"/>
                    <a:pt x="315703" y="2133846"/>
                    <a:pt x="323850" y="2247900"/>
                  </a:cubicBezTo>
                  <a:cubicBezTo>
                    <a:pt x="325281" y="2267929"/>
                    <a:pt x="336550" y="2286000"/>
                    <a:pt x="342900" y="2305050"/>
                  </a:cubicBezTo>
                  <a:lnTo>
                    <a:pt x="352425" y="2333625"/>
                  </a:lnTo>
                  <a:cubicBezTo>
                    <a:pt x="355600" y="2343150"/>
                    <a:pt x="359981" y="2352355"/>
                    <a:pt x="361950" y="2362200"/>
                  </a:cubicBezTo>
                  <a:lnTo>
                    <a:pt x="371475" y="2409825"/>
                  </a:lnTo>
                  <a:cubicBezTo>
                    <a:pt x="374650" y="2495550"/>
                    <a:pt x="376920" y="2581313"/>
                    <a:pt x="381000" y="2667000"/>
                  </a:cubicBezTo>
                  <a:cubicBezTo>
                    <a:pt x="383270" y="2714677"/>
                    <a:pt x="390525" y="2762144"/>
                    <a:pt x="390525" y="2809875"/>
                  </a:cubicBezTo>
                  <a:cubicBezTo>
                    <a:pt x="390525" y="2876626"/>
                    <a:pt x="384175" y="2943225"/>
                    <a:pt x="381000" y="3009900"/>
                  </a:cubicBezTo>
                  <a:cubicBezTo>
                    <a:pt x="384175" y="3028950"/>
                    <a:pt x="373643" y="3057671"/>
                    <a:pt x="390525" y="3067050"/>
                  </a:cubicBezTo>
                  <a:cubicBezTo>
                    <a:pt x="410719" y="3078269"/>
                    <a:pt x="468316" y="3056995"/>
                    <a:pt x="495300" y="3048000"/>
                  </a:cubicBezTo>
                  <a:cubicBezTo>
                    <a:pt x="504825" y="3038475"/>
                    <a:pt x="515605" y="3030058"/>
                    <a:pt x="523875" y="3019425"/>
                  </a:cubicBezTo>
                  <a:cubicBezTo>
                    <a:pt x="537931" y="3001353"/>
                    <a:pt x="540255" y="2969515"/>
                    <a:pt x="561975" y="2962275"/>
                  </a:cubicBezTo>
                  <a:cubicBezTo>
                    <a:pt x="571500" y="2959100"/>
                    <a:pt x="581570" y="2957240"/>
                    <a:pt x="590550" y="2952750"/>
                  </a:cubicBezTo>
                  <a:cubicBezTo>
                    <a:pt x="606034" y="2945008"/>
                    <a:pt x="646439" y="2912675"/>
                    <a:pt x="657225" y="2905125"/>
                  </a:cubicBezTo>
                  <a:cubicBezTo>
                    <a:pt x="675982" y="2891995"/>
                    <a:pt x="698186" y="2883214"/>
                    <a:pt x="714375" y="2867025"/>
                  </a:cubicBezTo>
                  <a:cubicBezTo>
                    <a:pt x="751045" y="2830355"/>
                    <a:pt x="731742" y="2845922"/>
                    <a:pt x="771525" y="2819400"/>
                  </a:cubicBezTo>
                  <a:cubicBezTo>
                    <a:pt x="777875" y="2809875"/>
                    <a:pt x="781636" y="2797976"/>
                    <a:pt x="790575" y="2790825"/>
                  </a:cubicBezTo>
                  <a:cubicBezTo>
                    <a:pt x="798415" y="2784553"/>
                    <a:pt x="809922" y="2785255"/>
                    <a:pt x="819150" y="2781300"/>
                  </a:cubicBezTo>
                  <a:cubicBezTo>
                    <a:pt x="832201" y="2775707"/>
                    <a:pt x="844199" y="2767843"/>
                    <a:pt x="857250" y="2762250"/>
                  </a:cubicBezTo>
                  <a:cubicBezTo>
                    <a:pt x="866478" y="2758295"/>
                    <a:pt x="877048" y="2757601"/>
                    <a:pt x="885825" y="2752725"/>
                  </a:cubicBezTo>
                  <a:cubicBezTo>
                    <a:pt x="905839" y="2741606"/>
                    <a:pt x="942975" y="2714625"/>
                    <a:pt x="942975" y="2714625"/>
                  </a:cubicBezTo>
                  <a:cubicBezTo>
                    <a:pt x="949325" y="2705100"/>
                    <a:pt x="953410" y="2693588"/>
                    <a:pt x="962025" y="2686050"/>
                  </a:cubicBezTo>
                  <a:cubicBezTo>
                    <a:pt x="979255" y="2670973"/>
                    <a:pt x="1000125" y="2660650"/>
                    <a:pt x="1019175" y="2647950"/>
                  </a:cubicBezTo>
                  <a:cubicBezTo>
                    <a:pt x="1028700" y="2641600"/>
                    <a:pt x="1036890" y="2632520"/>
                    <a:pt x="1047750" y="2628900"/>
                  </a:cubicBezTo>
                  <a:cubicBezTo>
                    <a:pt x="1057275" y="2625725"/>
                    <a:pt x="1067097" y="2623330"/>
                    <a:pt x="1076325" y="2619375"/>
                  </a:cubicBezTo>
                  <a:cubicBezTo>
                    <a:pt x="1089376" y="2613782"/>
                    <a:pt x="1102097" y="2607370"/>
                    <a:pt x="1114425" y="2600325"/>
                  </a:cubicBezTo>
                  <a:cubicBezTo>
                    <a:pt x="1124364" y="2594645"/>
                    <a:pt x="1132539" y="2585924"/>
                    <a:pt x="1143000" y="2581275"/>
                  </a:cubicBezTo>
                  <a:cubicBezTo>
                    <a:pt x="1161350" y="2573120"/>
                    <a:pt x="1181100" y="2568575"/>
                    <a:pt x="1200150" y="2562225"/>
                  </a:cubicBezTo>
                  <a:lnTo>
                    <a:pt x="1257300" y="2543175"/>
                  </a:lnTo>
                  <a:cubicBezTo>
                    <a:pt x="1266825" y="2540000"/>
                    <a:pt x="1277521" y="2539219"/>
                    <a:pt x="1285875" y="2533650"/>
                  </a:cubicBezTo>
                  <a:cubicBezTo>
                    <a:pt x="1304925" y="2520950"/>
                    <a:pt x="1321305" y="2502790"/>
                    <a:pt x="1343025" y="2495550"/>
                  </a:cubicBezTo>
                  <a:cubicBezTo>
                    <a:pt x="1352550" y="2492375"/>
                    <a:pt x="1362823" y="2490901"/>
                    <a:pt x="1371600" y="2486025"/>
                  </a:cubicBezTo>
                  <a:cubicBezTo>
                    <a:pt x="1469856" y="2431438"/>
                    <a:pt x="1392667" y="2459953"/>
                    <a:pt x="1457325" y="2438400"/>
                  </a:cubicBezTo>
                  <a:cubicBezTo>
                    <a:pt x="1466850" y="2428875"/>
                    <a:pt x="1474125" y="2416367"/>
                    <a:pt x="1485900" y="2409825"/>
                  </a:cubicBezTo>
                  <a:cubicBezTo>
                    <a:pt x="1503453" y="2400073"/>
                    <a:pt x="1543050" y="2390775"/>
                    <a:pt x="1543050" y="2390775"/>
                  </a:cubicBezTo>
                  <a:cubicBezTo>
                    <a:pt x="1549400" y="2381250"/>
                    <a:pt x="1552392" y="2368267"/>
                    <a:pt x="1562100" y="2362200"/>
                  </a:cubicBezTo>
                  <a:cubicBezTo>
                    <a:pt x="1579128" y="2351557"/>
                    <a:pt x="1602542" y="2354289"/>
                    <a:pt x="1619250" y="2343150"/>
                  </a:cubicBezTo>
                  <a:cubicBezTo>
                    <a:pt x="1638300" y="2330450"/>
                    <a:pt x="1654680" y="2312290"/>
                    <a:pt x="1676400" y="2305050"/>
                  </a:cubicBezTo>
                  <a:cubicBezTo>
                    <a:pt x="1695450" y="2298700"/>
                    <a:pt x="1716842" y="2297139"/>
                    <a:pt x="1733550" y="2286000"/>
                  </a:cubicBezTo>
                  <a:cubicBezTo>
                    <a:pt x="1743075" y="2279650"/>
                    <a:pt x="1751886" y="2272070"/>
                    <a:pt x="1762125" y="2266950"/>
                  </a:cubicBezTo>
                  <a:cubicBezTo>
                    <a:pt x="1771105" y="2262460"/>
                    <a:pt x="1781923" y="2262301"/>
                    <a:pt x="1790700" y="2257425"/>
                  </a:cubicBezTo>
                  <a:lnTo>
                    <a:pt x="1876425" y="2200275"/>
                  </a:lnTo>
                  <a:cubicBezTo>
                    <a:pt x="1885950" y="2193925"/>
                    <a:pt x="1894140" y="2184845"/>
                    <a:pt x="1905000" y="2181225"/>
                  </a:cubicBezTo>
                  <a:cubicBezTo>
                    <a:pt x="1914525" y="2178050"/>
                    <a:pt x="1924798" y="2176576"/>
                    <a:pt x="1933575" y="2171700"/>
                  </a:cubicBezTo>
                  <a:cubicBezTo>
                    <a:pt x="1953589" y="2160581"/>
                    <a:pt x="1969005" y="2140840"/>
                    <a:pt x="1990725" y="2133600"/>
                  </a:cubicBezTo>
                  <a:cubicBezTo>
                    <a:pt x="2041020" y="2116835"/>
                    <a:pt x="2010946" y="2129644"/>
                    <a:pt x="2076450" y="2085975"/>
                  </a:cubicBezTo>
                  <a:lnTo>
                    <a:pt x="2105025" y="2066925"/>
                  </a:lnTo>
                  <a:cubicBezTo>
                    <a:pt x="2114550" y="2060575"/>
                    <a:pt x="2122740" y="2051495"/>
                    <a:pt x="2133600" y="2047875"/>
                  </a:cubicBezTo>
                  <a:cubicBezTo>
                    <a:pt x="2229632" y="2015864"/>
                    <a:pt x="2080674" y="2064705"/>
                    <a:pt x="2200275" y="2028825"/>
                  </a:cubicBezTo>
                  <a:cubicBezTo>
                    <a:pt x="2219509" y="2023055"/>
                    <a:pt x="2238375" y="2016125"/>
                    <a:pt x="2257425" y="2009775"/>
                  </a:cubicBezTo>
                  <a:lnTo>
                    <a:pt x="2286000" y="2000250"/>
                  </a:lnTo>
                  <a:lnTo>
                    <a:pt x="2314575" y="1990725"/>
                  </a:ln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8F94DB76-2708-4595-A254-292F5E14C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2095500"/>
              <a:ext cx="2686050" cy="1638300"/>
            </a:xfrm>
            <a:custGeom>
              <a:avLst/>
              <a:gdLst>
                <a:gd name="T0" fmla="*/ 0 w 2686050"/>
                <a:gd name="T1" fmla="*/ 0 h 1638300"/>
                <a:gd name="T2" fmla="*/ 9525 w 2686050"/>
                <a:gd name="T3" fmla="*/ 381000 h 1638300"/>
                <a:gd name="T4" fmla="*/ 28575 w 2686050"/>
                <a:gd name="T5" fmla="*/ 638175 h 1638300"/>
                <a:gd name="T6" fmla="*/ 47625 w 2686050"/>
                <a:gd name="T7" fmla="*/ 914400 h 1638300"/>
                <a:gd name="T8" fmla="*/ 66675 w 2686050"/>
                <a:gd name="T9" fmla="*/ 1066800 h 1638300"/>
                <a:gd name="T10" fmla="*/ 76200 w 2686050"/>
                <a:gd name="T11" fmla="*/ 1095375 h 1638300"/>
                <a:gd name="T12" fmla="*/ 95250 w 2686050"/>
                <a:gd name="T13" fmla="*/ 1209675 h 1638300"/>
                <a:gd name="T14" fmla="*/ 104775 w 2686050"/>
                <a:gd name="T15" fmla="*/ 1238250 h 1638300"/>
                <a:gd name="T16" fmla="*/ 171450 w 2686050"/>
                <a:gd name="T17" fmla="*/ 1323975 h 1638300"/>
                <a:gd name="T18" fmla="*/ 219075 w 2686050"/>
                <a:gd name="T19" fmla="*/ 1409700 h 1638300"/>
                <a:gd name="T20" fmla="*/ 238125 w 2686050"/>
                <a:gd name="T21" fmla="*/ 1438275 h 1638300"/>
                <a:gd name="T22" fmla="*/ 247650 w 2686050"/>
                <a:gd name="T23" fmla="*/ 1466850 h 1638300"/>
                <a:gd name="T24" fmla="*/ 295275 w 2686050"/>
                <a:gd name="T25" fmla="*/ 1524000 h 1638300"/>
                <a:gd name="T26" fmla="*/ 323850 w 2686050"/>
                <a:gd name="T27" fmla="*/ 1533525 h 1638300"/>
                <a:gd name="T28" fmla="*/ 352425 w 2686050"/>
                <a:gd name="T29" fmla="*/ 1552575 h 1638300"/>
                <a:gd name="T30" fmla="*/ 485775 w 2686050"/>
                <a:gd name="T31" fmla="*/ 1571625 h 1638300"/>
                <a:gd name="T32" fmla="*/ 542925 w 2686050"/>
                <a:gd name="T33" fmla="*/ 1590675 h 1638300"/>
                <a:gd name="T34" fmla="*/ 600075 w 2686050"/>
                <a:gd name="T35" fmla="*/ 1619250 h 1638300"/>
                <a:gd name="T36" fmla="*/ 762000 w 2686050"/>
                <a:gd name="T37" fmla="*/ 1638300 h 1638300"/>
                <a:gd name="T38" fmla="*/ 971550 w 2686050"/>
                <a:gd name="T39" fmla="*/ 1609725 h 1638300"/>
                <a:gd name="T40" fmla="*/ 1057275 w 2686050"/>
                <a:gd name="T41" fmla="*/ 1552575 h 1638300"/>
                <a:gd name="T42" fmla="*/ 1085850 w 2686050"/>
                <a:gd name="T43" fmla="*/ 1533525 h 1638300"/>
                <a:gd name="T44" fmla="*/ 1143000 w 2686050"/>
                <a:gd name="T45" fmla="*/ 1504950 h 1638300"/>
                <a:gd name="T46" fmla="*/ 1171575 w 2686050"/>
                <a:gd name="T47" fmla="*/ 1495425 h 1638300"/>
                <a:gd name="T48" fmla="*/ 1200150 w 2686050"/>
                <a:gd name="T49" fmla="*/ 1476375 h 1638300"/>
                <a:gd name="T50" fmla="*/ 1257300 w 2686050"/>
                <a:gd name="T51" fmla="*/ 1457325 h 1638300"/>
                <a:gd name="T52" fmla="*/ 1285875 w 2686050"/>
                <a:gd name="T53" fmla="*/ 1438275 h 1638300"/>
                <a:gd name="T54" fmla="*/ 1581150 w 2686050"/>
                <a:gd name="T55" fmla="*/ 1428750 h 1638300"/>
                <a:gd name="T56" fmla="*/ 1628775 w 2686050"/>
                <a:gd name="T57" fmla="*/ 1419225 h 1638300"/>
                <a:gd name="T58" fmla="*/ 1657350 w 2686050"/>
                <a:gd name="T59" fmla="*/ 1409700 h 1638300"/>
                <a:gd name="T60" fmla="*/ 1762125 w 2686050"/>
                <a:gd name="T61" fmla="*/ 1390650 h 1638300"/>
                <a:gd name="T62" fmla="*/ 1800225 w 2686050"/>
                <a:gd name="T63" fmla="*/ 1333500 h 1638300"/>
                <a:gd name="T64" fmla="*/ 1857375 w 2686050"/>
                <a:gd name="T65" fmla="*/ 1276350 h 1638300"/>
                <a:gd name="T66" fmla="*/ 1895475 w 2686050"/>
                <a:gd name="T67" fmla="*/ 1219200 h 1638300"/>
                <a:gd name="T68" fmla="*/ 1924050 w 2686050"/>
                <a:gd name="T69" fmla="*/ 1190625 h 1638300"/>
                <a:gd name="T70" fmla="*/ 1962150 w 2686050"/>
                <a:gd name="T71" fmla="*/ 1133475 h 1638300"/>
                <a:gd name="T72" fmla="*/ 1971675 w 2686050"/>
                <a:gd name="T73" fmla="*/ 1104900 h 1638300"/>
                <a:gd name="T74" fmla="*/ 2000250 w 2686050"/>
                <a:gd name="T75" fmla="*/ 1076325 h 1638300"/>
                <a:gd name="T76" fmla="*/ 2028825 w 2686050"/>
                <a:gd name="T77" fmla="*/ 1019175 h 1638300"/>
                <a:gd name="T78" fmla="*/ 2047875 w 2686050"/>
                <a:gd name="T79" fmla="*/ 990600 h 1638300"/>
                <a:gd name="T80" fmla="*/ 2057400 w 2686050"/>
                <a:gd name="T81" fmla="*/ 962025 h 1638300"/>
                <a:gd name="T82" fmla="*/ 2133600 w 2686050"/>
                <a:gd name="T83" fmla="*/ 876300 h 1638300"/>
                <a:gd name="T84" fmla="*/ 2190750 w 2686050"/>
                <a:gd name="T85" fmla="*/ 838200 h 1638300"/>
                <a:gd name="T86" fmla="*/ 2238375 w 2686050"/>
                <a:gd name="T87" fmla="*/ 781050 h 1638300"/>
                <a:gd name="T88" fmla="*/ 2286000 w 2686050"/>
                <a:gd name="T89" fmla="*/ 733425 h 1638300"/>
                <a:gd name="T90" fmla="*/ 2333625 w 2686050"/>
                <a:gd name="T91" fmla="*/ 685800 h 1638300"/>
                <a:gd name="T92" fmla="*/ 2371725 w 2686050"/>
                <a:gd name="T93" fmla="*/ 619125 h 1638300"/>
                <a:gd name="T94" fmla="*/ 2400300 w 2686050"/>
                <a:gd name="T95" fmla="*/ 590550 h 1638300"/>
                <a:gd name="T96" fmla="*/ 2438400 w 2686050"/>
                <a:gd name="T97" fmla="*/ 523875 h 1638300"/>
                <a:gd name="T98" fmla="*/ 2505075 w 2686050"/>
                <a:gd name="T99" fmla="*/ 438150 h 1638300"/>
                <a:gd name="T100" fmla="*/ 2543175 w 2686050"/>
                <a:gd name="T101" fmla="*/ 381000 h 1638300"/>
                <a:gd name="T102" fmla="*/ 2562225 w 2686050"/>
                <a:gd name="T103" fmla="*/ 352425 h 1638300"/>
                <a:gd name="T104" fmla="*/ 2619375 w 2686050"/>
                <a:gd name="T105" fmla="*/ 295275 h 1638300"/>
                <a:gd name="T106" fmla="*/ 2647950 w 2686050"/>
                <a:gd name="T107" fmla="*/ 266700 h 1638300"/>
                <a:gd name="T108" fmla="*/ 2686050 w 2686050"/>
                <a:gd name="T109" fmla="*/ 238125 h 1638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86050" h="1638300">
                  <a:moveTo>
                    <a:pt x="0" y="0"/>
                  </a:moveTo>
                  <a:cubicBezTo>
                    <a:pt x="3175" y="127000"/>
                    <a:pt x="3842" y="254087"/>
                    <a:pt x="9525" y="381000"/>
                  </a:cubicBezTo>
                  <a:cubicBezTo>
                    <a:pt x="13370" y="466874"/>
                    <a:pt x="24996" y="552290"/>
                    <a:pt x="28575" y="638175"/>
                  </a:cubicBezTo>
                  <a:cubicBezTo>
                    <a:pt x="38774" y="882950"/>
                    <a:pt x="23143" y="791990"/>
                    <a:pt x="47625" y="914400"/>
                  </a:cubicBezTo>
                  <a:cubicBezTo>
                    <a:pt x="53540" y="979464"/>
                    <a:pt x="52616" y="1010563"/>
                    <a:pt x="66675" y="1066800"/>
                  </a:cubicBezTo>
                  <a:cubicBezTo>
                    <a:pt x="69110" y="1076540"/>
                    <a:pt x="73025" y="1085850"/>
                    <a:pt x="76200" y="1095375"/>
                  </a:cubicBezTo>
                  <a:cubicBezTo>
                    <a:pt x="81576" y="1133009"/>
                    <a:pt x="85965" y="1172534"/>
                    <a:pt x="95250" y="1209675"/>
                  </a:cubicBezTo>
                  <a:cubicBezTo>
                    <a:pt x="97685" y="1219415"/>
                    <a:pt x="99899" y="1229473"/>
                    <a:pt x="104775" y="1238250"/>
                  </a:cubicBezTo>
                  <a:cubicBezTo>
                    <a:pt x="133258" y="1289519"/>
                    <a:pt x="136740" y="1289265"/>
                    <a:pt x="171450" y="1323975"/>
                  </a:cubicBezTo>
                  <a:cubicBezTo>
                    <a:pt x="188215" y="1374270"/>
                    <a:pt x="175406" y="1344196"/>
                    <a:pt x="219075" y="1409700"/>
                  </a:cubicBezTo>
                  <a:cubicBezTo>
                    <a:pt x="225425" y="1419225"/>
                    <a:pt x="234505" y="1427415"/>
                    <a:pt x="238125" y="1438275"/>
                  </a:cubicBezTo>
                  <a:cubicBezTo>
                    <a:pt x="241300" y="1447800"/>
                    <a:pt x="243160" y="1457870"/>
                    <a:pt x="247650" y="1466850"/>
                  </a:cubicBezTo>
                  <a:cubicBezTo>
                    <a:pt x="256435" y="1484421"/>
                    <a:pt x="279476" y="1513467"/>
                    <a:pt x="295275" y="1524000"/>
                  </a:cubicBezTo>
                  <a:cubicBezTo>
                    <a:pt x="303629" y="1529569"/>
                    <a:pt x="314870" y="1529035"/>
                    <a:pt x="323850" y="1533525"/>
                  </a:cubicBezTo>
                  <a:cubicBezTo>
                    <a:pt x="334089" y="1538645"/>
                    <a:pt x="341706" y="1548555"/>
                    <a:pt x="352425" y="1552575"/>
                  </a:cubicBezTo>
                  <a:cubicBezTo>
                    <a:pt x="377964" y="1562152"/>
                    <a:pt x="473250" y="1570233"/>
                    <a:pt x="485775" y="1571625"/>
                  </a:cubicBezTo>
                  <a:cubicBezTo>
                    <a:pt x="504825" y="1577975"/>
                    <a:pt x="526217" y="1579536"/>
                    <a:pt x="542925" y="1590675"/>
                  </a:cubicBezTo>
                  <a:cubicBezTo>
                    <a:pt x="565803" y="1605927"/>
                    <a:pt x="572963" y="1614321"/>
                    <a:pt x="600075" y="1619250"/>
                  </a:cubicBezTo>
                  <a:cubicBezTo>
                    <a:pt x="620647" y="1622990"/>
                    <a:pt x="745358" y="1636451"/>
                    <a:pt x="762000" y="1638300"/>
                  </a:cubicBezTo>
                  <a:cubicBezTo>
                    <a:pt x="786989" y="1636738"/>
                    <a:pt x="924285" y="1641235"/>
                    <a:pt x="971550" y="1609725"/>
                  </a:cubicBezTo>
                  <a:lnTo>
                    <a:pt x="1057275" y="1552575"/>
                  </a:lnTo>
                  <a:cubicBezTo>
                    <a:pt x="1066800" y="1546225"/>
                    <a:pt x="1074990" y="1537145"/>
                    <a:pt x="1085850" y="1533525"/>
                  </a:cubicBezTo>
                  <a:cubicBezTo>
                    <a:pt x="1157674" y="1509584"/>
                    <a:pt x="1069142" y="1541879"/>
                    <a:pt x="1143000" y="1504950"/>
                  </a:cubicBezTo>
                  <a:cubicBezTo>
                    <a:pt x="1151980" y="1500460"/>
                    <a:pt x="1162595" y="1499915"/>
                    <a:pt x="1171575" y="1495425"/>
                  </a:cubicBezTo>
                  <a:cubicBezTo>
                    <a:pt x="1181814" y="1490305"/>
                    <a:pt x="1189689" y="1481024"/>
                    <a:pt x="1200150" y="1476375"/>
                  </a:cubicBezTo>
                  <a:cubicBezTo>
                    <a:pt x="1218500" y="1468220"/>
                    <a:pt x="1240592" y="1468464"/>
                    <a:pt x="1257300" y="1457325"/>
                  </a:cubicBezTo>
                  <a:cubicBezTo>
                    <a:pt x="1266825" y="1450975"/>
                    <a:pt x="1274472" y="1439281"/>
                    <a:pt x="1285875" y="1438275"/>
                  </a:cubicBezTo>
                  <a:cubicBezTo>
                    <a:pt x="1383970" y="1429620"/>
                    <a:pt x="1482725" y="1431925"/>
                    <a:pt x="1581150" y="1428750"/>
                  </a:cubicBezTo>
                  <a:cubicBezTo>
                    <a:pt x="1597025" y="1425575"/>
                    <a:pt x="1613069" y="1423152"/>
                    <a:pt x="1628775" y="1419225"/>
                  </a:cubicBezTo>
                  <a:cubicBezTo>
                    <a:pt x="1638515" y="1416790"/>
                    <a:pt x="1647610" y="1412135"/>
                    <a:pt x="1657350" y="1409700"/>
                  </a:cubicBezTo>
                  <a:cubicBezTo>
                    <a:pt x="1683975" y="1403044"/>
                    <a:pt x="1736649" y="1394896"/>
                    <a:pt x="1762125" y="1390650"/>
                  </a:cubicBezTo>
                  <a:cubicBezTo>
                    <a:pt x="1774825" y="1371600"/>
                    <a:pt x="1784036" y="1349689"/>
                    <a:pt x="1800225" y="1333500"/>
                  </a:cubicBezTo>
                  <a:cubicBezTo>
                    <a:pt x="1819275" y="1314450"/>
                    <a:pt x="1842431" y="1298766"/>
                    <a:pt x="1857375" y="1276350"/>
                  </a:cubicBezTo>
                  <a:cubicBezTo>
                    <a:pt x="1870075" y="1257300"/>
                    <a:pt x="1879286" y="1235389"/>
                    <a:pt x="1895475" y="1219200"/>
                  </a:cubicBezTo>
                  <a:cubicBezTo>
                    <a:pt x="1905000" y="1209675"/>
                    <a:pt x="1915780" y="1201258"/>
                    <a:pt x="1924050" y="1190625"/>
                  </a:cubicBezTo>
                  <a:cubicBezTo>
                    <a:pt x="1938106" y="1172553"/>
                    <a:pt x="1954910" y="1155195"/>
                    <a:pt x="1962150" y="1133475"/>
                  </a:cubicBezTo>
                  <a:cubicBezTo>
                    <a:pt x="1965325" y="1123950"/>
                    <a:pt x="1966106" y="1113254"/>
                    <a:pt x="1971675" y="1104900"/>
                  </a:cubicBezTo>
                  <a:cubicBezTo>
                    <a:pt x="1979147" y="1093692"/>
                    <a:pt x="1991626" y="1086673"/>
                    <a:pt x="2000250" y="1076325"/>
                  </a:cubicBezTo>
                  <a:cubicBezTo>
                    <a:pt x="2034372" y="1035379"/>
                    <a:pt x="2007346" y="1062133"/>
                    <a:pt x="2028825" y="1019175"/>
                  </a:cubicBezTo>
                  <a:cubicBezTo>
                    <a:pt x="2033945" y="1008936"/>
                    <a:pt x="2042755" y="1000839"/>
                    <a:pt x="2047875" y="990600"/>
                  </a:cubicBezTo>
                  <a:cubicBezTo>
                    <a:pt x="2052365" y="981620"/>
                    <a:pt x="2052910" y="971005"/>
                    <a:pt x="2057400" y="962025"/>
                  </a:cubicBezTo>
                  <a:cubicBezTo>
                    <a:pt x="2071715" y="933394"/>
                    <a:pt x="2114667" y="888922"/>
                    <a:pt x="2133600" y="876300"/>
                  </a:cubicBezTo>
                  <a:lnTo>
                    <a:pt x="2190750" y="838200"/>
                  </a:lnTo>
                  <a:cubicBezTo>
                    <a:pt x="2238048" y="767254"/>
                    <a:pt x="2177259" y="854389"/>
                    <a:pt x="2238375" y="781050"/>
                  </a:cubicBezTo>
                  <a:cubicBezTo>
                    <a:pt x="2278062" y="733425"/>
                    <a:pt x="2233612" y="768350"/>
                    <a:pt x="2286000" y="733425"/>
                  </a:cubicBezTo>
                  <a:cubicBezTo>
                    <a:pt x="2336800" y="657225"/>
                    <a:pt x="2270125" y="749300"/>
                    <a:pt x="2333625" y="685800"/>
                  </a:cubicBezTo>
                  <a:cubicBezTo>
                    <a:pt x="2356123" y="663302"/>
                    <a:pt x="2353048" y="645272"/>
                    <a:pt x="2371725" y="619125"/>
                  </a:cubicBezTo>
                  <a:cubicBezTo>
                    <a:pt x="2379555" y="608164"/>
                    <a:pt x="2391676" y="600898"/>
                    <a:pt x="2400300" y="590550"/>
                  </a:cubicBezTo>
                  <a:cubicBezTo>
                    <a:pt x="2423835" y="562308"/>
                    <a:pt x="2418437" y="557147"/>
                    <a:pt x="2438400" y="523875"/>
                  </a:cubicBezTo>
                  <a:cubicBezTo>
                    <a:pt x="2521098" y="386045"/>
                    <a:pt x="2438468" y="523788"/>
                    <a:pt x="2505075" y="438150"/>
                  </a:cubicBezTo>
                  <a:cubicBezTo>
                    <a:pt x="2519131" y="420078"/>
                    <a:pt x="2530475" y="400050"/>
                    <a:pt x="2543175" y="381000"/>
                  </a:cubicBezTo>
                  <a:cubicBezTo>
                    <a:pt x="2549525" y="371475"/>
                    <a:pt x="2554130" y="360520"/>
                    <a:pt x="2562225" y="352425"/>
                  </a:cubicBezTo>
                  <a:lnTo>
                    <a:pt x="2619375" y="295275"/>
                  </a:lnTo>
                  <a:cubicBezTo>
                    <a:pt x="2628900" y="285750"/>
                    <a:pt x="2635171" y="270960"/>
                    <a:pt x="2647950" y="266700"/>
                  </a:cubicBezTo>
                  <a:cubicBezTo>
                    <a:pt x="2683260" y="254930"/>
                    <a:pt x="2672035" y="266155"/>
                    <a:pt x="2686050" y="238125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83D8E614-CC0F-48A2-8B57-654DD3C4B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5" y="2305050"/>
              <a:ext cx="1857375" cy="2047875"/>
            </a:xfrm>
            <a:custGeom>
              <a:avLst/>
              <a:gdLst>
                <a:gd name="T0" fmla="*/ 0 w 1857375"/>
                <a:gd name="T1" fmla="*/ 0 h 2047875"/>
                <a:gd name="T2" fmla="*/ 28575 w 1857375"/>
                <a:gd name="T3" fmla="*/ 428625 h 2047875"/>
                <a:gd name="T4" fmla="*/ 19050 w 1857375"/>
                <a:gd name="T5" fmla="*/ 457200 h 2047875"/>
                <a:gd name="T6" fmla="*/ 9525 w 1857375"/>
                <a:gd name="T7" fmla="*/ 514350 h 2047875"/>
                <a:gd name="T8" fmla="*/ 19050 w 1857375"/>
                <a:gd name="T9" fmla="*/ 714375 h 2047875"/>
                <a:gd name="T10" fmla="*/ 28575 w 1857375"/>
                <a:gd name="T11" fmla="*/ 771525 h 2047875"/>
                <a:gd name="T12" fmla="*/ 38100 w 1857375"/>
                <a:gd name="T13" fmla="*/ 847725 h 2047875"/>
                <a:gd name="T14" fmla="*/ 47625 w 1857375"/>
                <a:gd name="T15" fmla="*/ 885825 h 2047875"/>
                <a:gd name="T16" fmla="*/ 57150 w 1857375"/>
                <a:gd name="T17" fmla="*/ 952500 h 2047875"/>
                <a:gd name="T18" fmla="*/ 66675 w 1857375"/>
                <a:gd name="T19" fmla="*/ 981075 h 2047875"/>
                <a:gd name="T20" fmla="*/ 76200 w 1857375"/>
                <a:gd name="T21" fmla="*/ 1019175 h 2047875"/>
                <a:gd name="T22" fmla="*/ 85725 w 1857375"/>
                <a:gd name="T23" fmla="*/ 1047750 h 2047875"/>
                <a:gd name="T24" fmla="*/ 114300 w 1857375"/>
                <a:gd name="T25" fmla="*/ 1114425 h 2047875"/>
                <a:gd name="T26" fmla="*/ 142875 w 1857375"/>
                <a:gd name="T27" fmla="*/ 1209675 h 2047875"/>
                <a:gd name="T28" fmla="*/ 152400 w 1857375"/>
                <a:gd name="T29" fmla="*/ 1238250 h 2047875"/>
                <a:gd name="T30" fmla="*/ 161925 w 1857375"/>
                <a:gd name="T31" fmla="*/ 1266825 h 2047875"/>
                <a:gd name="T32" fmla="*/ 180975 w 1857375"/>
                <a:gd name="T33" fmla="*/ 1304925 h 2047875"/>
                <a:gd name="T34" fmla="*/ 200025 w 1857375"/>
                <a:gd name="T35" fmla="*/ 1428750 h 2047875"/>
                <a:gd name="T36" fmla="*/ 209550 w 1857375"/>
                <a:gd name="T37" fmla="*/ 1457325 h 2047875"/>
                <a:gd name="T38" fmla="*/ 219075 w 1857375"/>
                <a:gd name="T39" fmla="*/ 1495425 h 2047875"/>
                <a:gd name="T40" fmla="*/ 238125 w 1857375"/>
                <a:gd name="T41" fmla="*/ 1524000 h 2047875"/>
                <a:gd name="T42" fmla="*/ 257175 w 1857375"/>
                <a:gd name="T43" fmla="*/ 1619250 h 2047875"/>
                <a:gd name="T44" fmla="*/ 266700 w 1857375"/>
                <a:gd name="T45" fmla="*/ 1666875 h 2047875"/>
                <a:gd name="T46" fmla="*/ 285750 w 1857375"/>
                <a:gd name="T47" fmla="*/ 1724025 h 2047875"/>
                <a:gd name="T48" fmla="*/ 342900 w 1857375"/>
                <a:gd name="T49" fmla="*/ 1809750 h 2047875"/>
                <a:gd name="T50" fmla="*/ 361950 w 1857375"/>
                <a:gd name="T51" fmla="*/ 1838325 h 2047875"/>
                <a:gd name="T52" fmla="*/ 390525 w 1857375"/>
                <a:gd name="T53" fmla="*/ 1866900 h 2047875"/>
                <a:gd name="T54" fmla="*/ 466725 w 1857375"/>
                <a:gd name="T55" fmla="*/ 1952625 h 2047875"/>
                <a:gd name="T56" fmla="*/ 495300 w 1857375"/>
                <a:gd name="T57" fmla="*/ 1962150 h 2047875"/>
                <a:gd name="T58" fmla="*/ 552450 w 1857375"/>
                <a:gd name="T59" fmla="*/ 2000250 h 2047875"/>
                <a:gd name="T60" fmla="*/ 638175 w 1857375"/>
                <a:gd name="T61" fmla="*/ 2028825 h 2047875"/>
                <a:gd name="T62" fmla="*/ 666750 w 1857375"/>
                <a:gd name="T63" fmla="*/ 2038350 h 2047875"/>
                <a:gd name="T64" fmla="*/ 704850 w 1857375"/>
                <a:gd name="T65" fmla="*/ 2047875 h 2047875"/>
                <a:gd name="T66" fmla="*/ 914400 w 1857375"/>
                <a:gd name="T67" fmla="*/ 2038350 h 2047875"/>
                <a:gd name="T68" fmla="*/ 1000125 w 1857375"/>
                <a:gd name="T69" fmla="*/ 1990725 h 2047875"/>
                <a:gd name="T70" fmla="*/ 1028700 w 1857375"/>
                <a:gd name="T71" fmla="*/ 1962150 h 2047875"/>
                <a:gd name="T72" fmla="*/ 1162050 w 1857375"/>
                <a:gd name="T73" fmla="*/ 1952625 h 2047875"/>
                <a:gd name="T74" fmla="*/ 1209675 w 1857375"/>
                <a:gd name="T75" fmla="*/ 1943100 h 2047875"/>
                <a:gd name="T76" fmla="*/ 1238250 w 1857375"/>
                <a:gd name="T77" fmla="*/ 1933575 h 2047875"/>
                <a:gd name="T78" fmla="*/ 1276350 w 1857375"/>
                <a:gd name="T79" fmla="*/ 1924050 h 2047875"/>
                <a:gd name="T80" fmla="*/ 1390650 w 1857375"/>
                <a:gd name="T81" fmla="*/ 1847850 h 2047875"/>
                <a:gd name="T82" fmla="*/ 1419225 w 1857375"/>
                <a:gd name="T83" fmla="*/ 1828800 h 2047875"/>
                <a:gd name="T84" fmla="*/ 1447800 w 1857375"/>
                <a:gd name="T85" fmla="*/ 1809750 h 2047875"/>
                <a:gd name="T86" fmla="*/ 1476375 w 1857375"/>
                <a:gd name="T87" fmla="*/ 1800225 h 2047875"/>
                <a:gd name="T88" fmla="*/ 1504950 w 1857375"/>
                <a:gd name="T89" fmla="*/ 1771650 h 2047875"/>
                <a:gd name="T90" fmla="*/ 1609725 w 1857375"/>
                <a:gd name="T91" fmla="*/ 1743075 h 2047875"/>
                <a:gd name="T92" fmla="*/ 1666875 w 1857375"/>
                <a:gd name="T93" fmla="*/ 1724025 h 2047875"/>
                <a:gd name="T94" fmla="*/ 1724025 w 1857375"/>
                <a:gd name="T95" fmla="*/ 1685925 h 2047875"/>
                <a:gd name="T96" fmla="*/ 1752600 w 1857375"/>
                <a:gd name="T97" fmla="*/ 1666875 h 2047875"/>
                <a:gd name="T98" fmla="*/ 1809750 w 1857375"/>
                <a:gd name="T99" fmla="*/ 1638300 h 2047875"/>
                <a:gd name="T100" fmla="*/ 1838325 w 1857375"/>
                <a:gd name="T101" fmla="*/ 1628775 h 2047875"/>
                <a:gd name="T102" fmla="*/ 1857375 w 1857375"/>
                <a:gd name="T103" fmla="*/ 1619250 h 20478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57375" h="2047875">
                  <a:moveTo>
                    <a:pt x="0" y="0"/>
                  </a:moveTo>
                  <a:cubicBezTo>
                    <a:pt x="9525" y="142875"/>
                    <a:pt x="22614" y="285557"/>
                    <a:pt x="28575" y="428625"/>
                  </a:cubicBezTo>
                  <a:cubicBezTo>
                    <a:pt x="28993" y="438657"/>
                    <a:pt x="21228" y="447399"/>
                    <a:pt x="19050" y="457200"/>
                  </a:cubicBezTo>
                  <a:cubicBezTo>
                    <a:pt x="14860" y="476053"/>
                    <a:pt x="12700" y="495300"/>
                    <a:pt x="9525" y="514350"/>
                  </a:cubicBezTo>
                  <a:cubicBezTo>
                    <a:pt x="12700" y="581025"/>
                    <a:pt x="14119" y="647807"/>
                    <a:pt x="19050" y="714375"/>
                  </a:cubicBezTo>
                  <a:cubicBezTo>
                    <a:pt x="20477" y="733635"/>
                    <a:pt x="25844" y="752406"/>
                    <a:pt x="28575" y="771525"/>
                  </a:cubicBezTo>
                  <a:cubicBezTo>
                    <a:pt x="32195" y="796865"/>
                    <a:pt x="33892" y="822476"/>
                    <a:pt x="38100" y="847725"/>
                  </a:cubicBezTo>
                  <a:cubicBezTo>
                    <a:pt x="40252" y="860638"/>
                    <a:pt x="45283" y="872945"/>
                    <a:pt x="47625" y="885825"/>
                  </a:cubicBezTo>
                  <a:cubicBezTo>
                    <a:pt x="51641" y="907914"/>
                    <a:pt x="52747" y="930485"/>
                    <a:pt x="57150" y="952500"/>
                  </a:cubicBezTo>
                  <a:cubicBezTo>
                    <a:pt x="59119" y="962345"/>
                    <a:pt x="63917" y="971421"/>
                    <a:pt x="66675" y="981075"/>
                  </a:cubicBezTo>
                  <a:cubicBezTo>
                    <a:pt x="70271" y="993662"/>
                    <a:pt x="72604" y="1006588"/>
                    <a:pt x="76200" y="1019175"/>
                  </a:cubicBezTo>
                  <a:cubicBezTo>
                    <a:pt x="78958" y="1028829"/>
                    <a:pt x="82967" y="1038096"/>
                    <a:pt x="85725" y="1047750"/>
                  </a:cubicBezTo>
                  <a:cubicBezTo>
                    <a:pt x="101102" y="1101569"/>
                    <a:pt x="85299" y="1070924"/>
                    <a:pt x="114300" y="1114425"/>
                  </a:cubicBezTo>
                  <a:cubicBezTo>
                    <a:pt x="128695" y="1172006"/>
                    <a:pt x="119685" y="1140106"/>
                    <a:pt x="142875" y="1209675"/>
                  </a:cubicBezTo>
                  <a:lnTo>
                    <a:pt x="152400" y="1238250"/>
                  </a:lnTo>
                  <a:cubicBezTo>
                    <a:pt x="155575" y="1247775"/>
                    <a:pt x="157435" y="1257845"/>
                    <a:pt x="161925" y="1266825"/>
                  </a:cubicBezTo>
                  <a:lnTo>
                    <a:pt x="180975" y="1304925"/>
                  </a:lnTo>
                  <a:cubicBezTo>
                    <a:pt x="184013" y="1326194"/>
                    <a:pt x="194739" y="1404961"/>
                    <a:pt x="200025" y="1428750"/>
                  </a:cubicBezTo>
                  <a:cubicBezTo>
                    <a:pt x="202203" y="1438551"/>
                    <a:pt x="206792" y="1447671"/>
                    <a:pt x="209550" y="1457325"/>
                  </a:cubicBezTo>
                  <a:cubicBezTo>
                    <a:pt x="213146" y="1469912"/>
                    <a:pt x="213918" y="1483393"/>
                    <a:pt x="219075" y="1495425"/>
                  </a:cubicBezTo>
                  <a:cubicBezTo>
                    <a:pt x="223584" y="1505947"/>
                    <a:pt x="231775" y="1514475"/>
                    <a:pt x="238125" y="1524000"/>
                  </a:cubicBezTo>
                  <a:cubicBezTo>
                    <a:pt x="256790" y="1635988"/>
                    <a:pt x="238230" y="1533996"/>
                    <a:pt x="257175" y="1619250"/>
                  </a:cubicBezTo>
                  <a:cubicBezTo>
                    <a:pt x="260687" y="1635054"/>
                    <a:pt x="262440" y="1651256"/>
                    <a:pt x="266700" y="1666875"/>
                  </a:cubicBezTo>
                  <a:cubicBezTo>
                    <a:pt x="271984" y="1686248"/>
                    <a:pt x="274611" y="1707317"/>
                    <a:pt x="285750" y="1724025"/>
                  </a:cubicBezTo>
                  <a:lnTo>
                    <a:pt x="342900" y="1809750"/>
                  </a:lnTo>
                  <a:cubicBezTo>
                    <a:pt x="349250" y="1819275"/>
                    <a:pt x="353855" y="1830230"/>
                    <a:pt x="361950" y="1838325"/>
                  </a:cubicBezTo>
                  <a:cubicBezTo>
                    <a:pt x="371475" y="1847850"/>
                    <a:pt x="381901" y="1856552"/>
                    <a:pt x="390525" y="1866900"/>
                  </a:cubicBezTo>
                  <a:cubicBezTo>
                    <a:pt x="414960" y="1896222"/>
                    <a:pt x="423976" y="1938375"/>
                    <a:pt x="466725" y="1952625"/>
                  </a:cubicBezTo>
                  <a:cubicBezTo>
                    <a:pt x="476250" y="1955800"/>
                    <a:pt x="486523" y="1957274"/>
                    <a:pt x="495300" y="1962150"/>
                  </a:cubicBezTo>
                  <a:cubicBezTo>
                    <a:pt x="515314" y="1973269"/>
                    <a:pt x="530730" y="1993010"/>
                    <a:pt x="552450" y="2000250"/>
                  </a:cubicBezTo>
                  <a:lnTo>
                    <a:pt x="638175" y="2028825"/>
                  </a:lnTo>
                  <a:cubicBezTo>
                    <a:pt x="647700" y="2032000"/>
                    <a:pt x="657010" y="2035915"/>
                    <a:pt x="666750" y="2038350"/>
                  </a:cubicBezTo>
                  <a:lnTo>
                    <a:pt x="704850" y="2047875"/>
                  </a:lnTo>
                  <a:cubicBezTo>
                    <a:pt x="774700" y="2044700"/>
                    <a:pt x="844701" y="2043926"/>
                    <a:pt x="914400" y="2038350"/>
                  </a:cubicBezTo>
                  <a:cubicBezTo>
                    <a:pt x="940438" y="2036267"/>
                    <a:pt x="989936" y="2000914"/>
                    <a:pt x="1000125" y="1990725"/>
                  </a:cubicBezTo>
                  <a:cubicBezTo>
                    <a:pt x="1009650" y="1981200"/>
                    <a:pt x="1015588" y="1965235"/>
                    <a:pt x="1028700" y="1962150"/>
                  </a:cubicBezTo>
                  <a:cubicBezTo>
                    <a:pt x="1072079" y="1951943"/>
                    <a:pt x="1117600" y="1955800"/>
                    <a:pt x="1162050" y="1952625"/>
                  </a:cubicBezTo>
                  <a:cubicBezTo>
                    <a:pt x="1177925" y="1949450"/>
                    <a:pt x="1193969" y="1947027"/>
                    <a:pt x="1209675" y="1943100"/>
                  </a:cubicBezTo>
                  <a:cubicBezTo>
                    <a:pt x="1219415" y="1940665"/>
                    <a:pt x="1228596" y="1936333"/>
                    <a:pt x="1238250" y="1933575"/>
                  </a:cubicBezTo>
                  <a:cubicBezTo>
                    <a:pt x="1250837" y="1929979"/>
                    <a:pt x="1263650" y="1927225"/>
                    <a:pt x="1276350" y="1924050"/>
                  </a:cubicBezTo>
                  <a:lnTo>
                    <a:pt x="1390650" y="1847850"/>
                  </a:lnTo>
                  <a:lnTo>
                    <a:pt x="1419225" y="1828800"/>
                  </a:lnTo>
                  <a:cubicBezTo>
                    <a:pt x="1428750" y="1822450"/>
                    <a:pt x="1436940" y="1813370"/>
                    <a:pt x="1447800" y="1809750"/>
                  </a:cubicBezTo>
                  <a:lnTo>
                    <a:pt x="1476375" y="1800225"/>
                  </a:lnTo>
                  <a:cubicBezTo>
                    <a:pt x="1485900" y="1790700"/>
                    <a:pt x="1493175" y="1778192"/>
                    <a:pt x="1504950" y="1771650"/>
                  </a:cubicBezTo>
                  <a:cubicBezTo>
                    <a:pt x="1541958" y="1751090"/>
                    <a:pt x="1571031" y="1753628"/>
                    <a:pt x="1609725" y="1743075"/>
                  </a:cubicBezTo>
                  <a:cubicBezTo>
                    <a:pt x="1629098" y="1737791"/>
                    <a:pt x="1650167" y="1735164"/>
                    <a:pt x="1666875" y="1724025"/>
                  </a:cubicBezTo>
                  <a:lnTo>
                    <a:pt x="1724025" y="1685925"/>
                  </a:lnTo>
                  <a:cubicBezTo>
                    <a:pt x="1733550" y="1679575"/>
                    <a:pt x="1741740" y="1670495"/>
                    <a:pt x="1752600" y="1666875"/>
                  </a:cubicBezTo>
                  <a:cubicBezTo>
                    <a:pt x="1824424" y="1642934"/>
                    <a:pt x="1735892" y="1675229"/>
                    <a:pt x="1809750" y="1638300"/>
                  </a:cubicBezTo>
                  <a:cubicBezTo>
                    <a:pt x="1818730" y="1633810"/>
                    <a:pt x="1829003" y="1632504"/>
                    <a:pt x="1838325" y="1628775"/>
                  </a:cubicBezTo>
                  <a:cubicBezTo>
                    <a:pt x="1844917" y="1626138"/>
                    <a:pt x="1851025" y="1622425"/>
                    <a:pt x="1857375" y="16192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D6AB81EA-8AC9-4DAD-8999-9F0AAC485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50" y="1543050"/>
              <a:ext cx="3476625" cy="3686175"/>
            </a:xfrm>
            <a:custGeom>
              <a:avLst/>
              <a:gdLst/>
              <a:ahLst/>
              <a:cxnLst/>
              <a:rect l="0" t="0" r="r" b="b"/>
              <a:pathLst>
                <a:path w="3476625" h="3686175">
                  <a:moveTo>
                    <a:pt x="19050" y="0"/>
                  </a:moveTo>
                  <a:cubicBezTo>
                    <a:pt x="15875" y="22225"/>
                    <a:pt x="12939" y="44485"/>
                    <a:pt x="9525" y="66675"/>
                  </a:cubicBezTo>
                  <a:cubicBezTo>
                    <a:pt x="6588" y="85763"/>
                    <a:pt x="0" y="104512"/>
                    <a:pt x="0" y="123825"/>
                  </a:cubicBezTo>
                  <a:cubicBezTo>
                    <a:pt x="0" y="206436"/>
                    <a:pt x="3841" y="289060"/>
                    <a:pt x="9525" y="371475"/>
                  </a:cubicBezTo>
                  <a:cubicBezTo>
                    <a:pt x="10216" y="381491"/>
                    <a:pt x="16872" y="390249"/>
                    <a:pt x="19050" y="400050"/>
                  </a:cubicBezTo>
                  <a:cubicBezTo>
                    <a:pt x="36034" y="476479"/>
                    <a:pt x="20766" y="435488"/>
                    <a:pt x="38100" y="504825"/>
                  </a:cubicBezTo>
                  <a:cubicBezTo>
                    <a:pt x="40535" y="514565"/>
                    <a:pt x="44450" y="523875"/>
                    <a:pt x="47625" y="533400"/>
                  </a:cubicBezTo>
                  <a:cubicBezTo>
                    <a:pt x="54898" y="627945"/>
                    <a:pt x="48140" y="630451"/>
                    <a:pt x="66675" y="695325"/>
                  </a:cubicBezTo>
                  <a:cubicBezTo>
                    <a:pt x="69433" y="704979"/>
                    <a:pt x="71710" y="714920"/>
                    <a:pt x="76200" y="723900"/>
                  </a:cubicBezTo>
                  <a:cubicBezTo>
                    <a:pt x="81320" y="734139"/>
                    <a:pt x="88900" y="742950"/>
                    <a:pt x="95250" y="752475"/>
                  </a:cubicBezTo>
                  <a:cubicBezTo>
                    <a:pt x="101600" y="784225"/>
                    <a:pt x="104061" y="817008"/>
                    <a:pt x="114300" y="847725"/>
                  </a:cubicBezTo>
                  <a:cubicBezTo>
                    <a:pt x="117475" y="857250"/>
                    <a:pt x="121067" y="866646"/>
                    <a:pt x="123825" y="876300"/>
                  </a:cubicBezTo>
                  <a:cubicBezTo>
                    <a:pt x="127894" y="890542"/>
                    <a:pt x="135262" y="927750"/>
                    <a:pt x="142875" y="942975"/>
                  </a:cubicBezTo>
                  <a:cubicBezTo>
                    <a:pt x="147995" y="953214"/>
                    <a:pt x="157276" y="961089"/>
                    <a:pt x="161925" y="971550"/>
                  </a:cubicBezTo>
                  <a:cubicBezTo>
                    <a:pt x="170080" y="989900"/>
                    <a:pt x="174625" y="1009650"/>
                    <a:pt x="180975" y="1028700"/>
                  </a:cubicBezTo>
                  <a:lnTo>
                    <a:pt x="200025" y="1085850"/>
                  </a:lnTo>
                  <a:cubicBezTo>
                    <a:pt x="203200" y="1095375"/>
                    <a:pt x="207115" y="1104685"/>
                    <a:pt x="209550" y="1114425"/>
                  </a:cubicBezTo>
                  <a:cubicBezTo>
                    <a:pt x="252032" y="1284353"/>
                    <a:pt x="210467" y="1109483"/>
                    <a:pt x="238125" y="1247775"/>
                  </a:cubicBezTo>
                  <a:cubicBezTo>
                    <a:pt x="240692" y="1260612"/>
                    <a:pt x="244054" y="1273288"/>
                    <a:pt x="247650" y="1285875"/>
                  </a:cubicBezTo>
                  <a:cubicBezTo>
                    <a:pt x="250408" y="1295529"/>
                    <a:pt x="254917" y="1304667"/>
                    <a:pt x="257175" y="1314450"/>
                  </a:cubicBezTo>
                  <a:cubicBezTo>
                    <a:pt x="264456" y="1346000"/>
                    <a:pt x="265986" y="1378983"/>
                    <a:pt x="276225" y="1409700"/>
                  </a:cubicBezTo>
                  <a:lnTo>
                    <a:pt x="295275" y="1466850"/>
                  </a:lnTo>
                  <a:cubicBezTo>
                    <a:pt x="292100" y="1543050"/>
                    <a:pt x="291384" y="1619392"/>
                    <a:pt x="285750" y="1695450"/>
                  </a:cubicBezTo>
                  <a:cubicBezTo>
                    <a:pt x="285008" y="1705463"/>
                    <a:pt x="278403" y="1714224"/>
                    <a:pt x="276225" y="1724025"/>
                  </a:cubicBezTo>
                  <a:cubicBezTo>
                    <a:pt x="229517" y="1934213"/>
                    <a:pt x="295130" y="1667457"/>
                    <a:pt x="257175" y="1819275"/>
                  </a:cubicBezTo>
                  <a:cubicBezTo>
                    <a:pt x="260350" y="1917700"/>
                    <a:pt x="266700" y="2016074"/>
                    <a:pt x="266700" y="2114550"/>
                  </a:cubicBezTo>
                  <a:cubicBezTo>
                    <a:pt x="266700" y="2143301"/>
                    <a:pt x="260534" y="2171721"/>
                    <a:pt x="257175" y="2200275"/>
                  </a:cubicBezTo>
                  <a:cubicBezTo>
                    <a:pt x="230993" y="2422824"/>
                    <a:pt x="265180" y="2118701"/>
                    <a:pt x="238125" y="2362200"/>
                  </a:cubicBezTo>
                  <a:cubicBezTo>
                    <a:pt x="234950" y="2524125"/>
                    <a:pt x="228600" y="2686019"/>
                    <a:pt x="228600" y="2847975"/>
                  </a:cubicBezTo>
                  <a:cubicBezTo>
                    <a:pt x="228600" y="2930586"/>
                    <a:pt x="212947" y="3016944"/>
                    <a:pt x="238125" y="3095625"/>
                  </a:cubicBezTo>
                  <a:cubicBezTo>
                    <a:pt x="244967" y="3117008"/>
                    <a:pt x="282575" y="3089275"/>
                    <a:pt x="304800" y="3086100"/>
                  </a:cubicBezTo>
                  <a:cubicBezTo>
                    <a:pt x="347574" y="3043326"/>
                    <a:pt x="329115" y="3070304"/>
                    <a:pt x="352425" y="3000375"/>
                  </a:cubicBezTo>
                  <a:lnTo>
                    <a:pt x="361950" y="2971800"/>
                  </a:lnTo>
                  <a:cubicBezTo>
                    <a:pt x="371475" y="2974975"/>
                    <a:pt x="383425" y="2974225"/>
                    <a:pt x="390525" y="2981325"/>
                  </a:cubicBezTo>
                  <a:cubicBezTo>
                    <a:pt x="397625" y="2988425"/>
                    <a:pt x="399141" y="2999901"/>
                    <a:pt x="400050" y="3009900"/>
                  </a:cubicBezTo>
                  <a:cubicBezTo>
                    <a:pt x="411219" y="3132759"/>
                    <a:pt x="394717" y="3147697"/>
                    <a:pt x="419100" y="3228975"/>
                  </a:cubicBezTo>
                  <a:cubicBezTo>
                    <a:pt x="424870" y="3248209"/>
                    <a:pt x="433280" y="3266644"/>
                    <a:pt x="438150" y="3286125"/>
                  </a:cubicBezTo>
                  <a:cubicBezTo>
                    <a:pt x="441325" y="3298825"/>
                    <a:pt x="443078" y="3311968"/>
                    <a:pt x="447675" y="3324225"/>
                  </a:cubicBezTo>
                  <a:cubicBezTo>
                    <a:pt x="452661" y="3337520"/>
                    <a:pt x="461452" y="3349142"/>
                    <a:pt x="466725" y="3362325"/>
                  </a:cubicBezTo>
                  <a:cubicBezTo>
                    <a:pt x="474183" y="3380969"/>
                    <a:pt x="485775" y="3419475"/>
                    <a:pt x="485775" y="3419475"/>
                  </a:cubicBezTo>
                  <a:cubicBezTo>
                    <a:pt x="488950" y="3457575"/>
                    <a:pt x="471090" y="3504185"/>
                    <a:pt x="495300" y="3533775"/>
                  </a:cubicBezTo>
                  <a:cubicBezTo>
                    <a:pt x="511509" y="3553587"/>
                    <a:pt x="547733" y="3533757"/>
                    <a:pt x="571500" y="3524250"/>
                  </a:cubicBezTo>
                  <a:cubicBezTo>
                    <a:pt x="582129" y="3519998"/>
                    <a:pt x="585430" y="3505914"/>
                    <a:pt x="590550" y="3495675"/>
                  </a:cubicBezTo>
                  <a:cubicBezTo>
                    <a:pt x="605725" y="3465325"/>
                    <a:pt x="598132" y="3429972"/>
                    <a:pt x="638175" y="3409950"/>
                  </a:cubicBezTo>
                  <a:cubicBezTo>
                    <a:pt x="650875" y="3403600"/>
                    <a:pt x="664721" y="3399153"/>
                    <a:pt x="676275" y="3390900"/>
                  </a:cubicBezTo>
                  <a:cubicBezTo>
                    <a:pt x="713220" y="3364511"/>
                    <a:pt x="693408" y="3361060"/>
                    <a:pt x="733425" y="3343275"/>
                  </a:cubicBezTo>
                  <a:cubicBezTo>
                    <a:pt x="835440" y="3297935"/>
                    <a:pt x="754481" y="3348288"/>
                    <a:pt x="819150" y="3305175"/>
                  </a:cubicBezTo>
                  <a:cubicBezTo>
                    <a:pt x="825500" y="3295650"/>
                    <a:pt x="830105" y="3284695"/>
                    <a:pt x="838200" y="3276600"/>
                  </a:cubicBezTo>
                  <a:cubicBezTo>
                    <a:pt x="856664" y="3258136"/>
                    <a:pt x="872109" y="3255772"/>
                    <a:pt x="895350" y="3248025"/>
                  </a:cubicBezTo>
                  <a:cubicBezTo>
                    <a:pt x="920750" y="3251200"/>
                    <a:pt x="946365" y="3252971"/>
                    <a:pt x="971550" y="3257550"/>
                  </a:cubicBezTo>
                  <a:cubicBezTo>
                    <a:pt x="981428" y="3259346"/>
                    <a:pt x="993025" y="3259975"/>
                    <a:pt x="1000125" y="3267075"/>
                  </a:cubicBezTo>
                  <a:cubicBezTo>
                    <a:pt x="1004680" y="3271630"/>
                    <a:pt x="1019093" y="3333420"/>
                    <a:pt x="1019175" y="3333750"/>
                  </a:cubicBezTo>
                  <a:cubicBezTo>
                    <a:pt x="1090999" y="3309809"/>
                    <a:pt x="1002467" y="3342104"/>
                    <a:pt x="1076325" y="3305175"/>
                  </a:cubicBezTo>
                  <a:cubicBezTo>
                    <a:pt x="1085305" y="3300685"/>
                    <a:pt x="1095375" y="3298825"/>
                    <a:pt x="1104900" y="3295650"/>
                  </a:cubicBezTo>
                  <a:cubicBezTo>
                    <a:pt x="1114425" y="3298825"/>
                    <a:pt x="1124495" y="3300685"/>
                    <a:pt x="1133475" y="3305175"/>
                  </a:cubicBezTo>
                  <a:cubicBezTo>
                    <a:pt x="1195654" y="3336265"/>
                    <a:pt x="1164211" y="3352312"/>
                    <a:pt x="1171575" y="3448050"/>
                  </a:cubicBezTo>
                  <a:cubicBezTo>
                    <a:pt x="1181100" y="3444875"/>
                    <a:pt x="1191170" y="3443015"/>
                    <a:pt x="1200150" y="3438525"/>
                  </a:cubicBezTo>
                  <a:cubicBezTo>
                    <a:pt x="1210389" y="3433405"/>
                    <a:pt x="1217392" y="3421094"/>
                    <a:pt x="1228725" y="3419475"/>
                  </a:cubicBezTo>
                  <a:cubicBezTo>
                    <a:pt x="1241684" y="3417624"/>
                    <a:pt x="1254125" y="3425825"/>
                    <a:pt x="1266825" y="3429000"/>
                  </a:cubicBezTo>
                  <a:cubicBezTo>
                    <a:pt x="1273175" y="3448050"/>
                    <a:pt x="1278417" y="3467506"/>
                    <a:pt x="1285875" y="3486150"/>
                  </a:cubicBezTo>
                  <a:cubicBezTo>
                    <a:pt x="1292225" y="3502025"/>
                    <a:pt x="1290699" y="3524291"/>
                    <a:pt x="1304925" y="3533775"/>
                  </a:cubicBezTo>
                  <a:cubicBezTo>
                    <a:pt x="1323605" y="3546228"/>
                    <a:pt x="1349375" y="3540125"/>
                    <a:pt x="1371600" y="3543300"/>
                  </a:cubicBezTo>
                  <a:cubicBezTo>
                    <a:pt x="1411535" y="3603203"/>
                    <a:pt x="1373323" y="3538943"/>
                    <a:pt x="1409700" y="3648075"/>
                  </a:cubicBezTo>
                  <a:cubicBezTo>
                    <a:pt x="1412875" y="3657600"/>
                    <a:pt x="1412125" y="3669550"/>
                    <a:pt x="1419225" y="3676650"/>
                  </a:cubicBezTo>
                  <a:cubicBezTo>
                    <a:pt x="1426325" y="3683750"/>
                    <a:pt x="1438275" y="3683000"/>
                    <a:pt x="1447800" y="3686175"/>
                  </a:cubicBezTo>
                  <a:cubicBezTo>
                    <a:pt x="1474650" y="3677225"/>
                    <a:pt x="1488734" y="3677263"/>
                    <a:pt x="1504950" y="3648075"/>
                  </a:cubicBezTo>
                  <a:cubicBezTo>
                    <a:pt x="1514702" y="3630522"/>
                    <a:pt x="1517650" y="3609975"/>
                    <a:pt x="1524000" y="3590925"/>
                  </a:cubicBezTo>
                  <a:cubicBezTo>
                    <a:pt x="1527175" y="3581400"/>
                    <a:pt x="1526425" y="3569450"/>
                    <a:pt x="1533525" y="3562350"/>
                  </a:cubicBezTo>
                  <a:lnTo>
                    <a:pt x="1562100" y="3533775"/>
                  </a:lnTo>
                  <a:cubicBezTo>
                    <a:pt x="1569606" y="3503751"/>
                    <a:pt x="1570901" y="3494429"/>
                    <a:pt x="1581150" y="3467100"/>
                  </a:cubicBezTo>
                  <a:cubicBezTo>
                    <a:pt x="1595353" y="3429225"/>
                    <a:pt x="1609244" y="3402348"/>
                    <a:pt x="1619250" y="3362325"/>
                  </a:cubicBezTo>
                  <a:cubicBezTo>
                    <a:pt x="1622302" y="3350118"/>
                    <a:pt x="1631468" y="3309315"/>
                    <a:pt x="1638300" y="3295650"/>
                  </a:cubicBezTo>
                  <a:cubicBezTo>
                    <a:pt x="1643420" y="3285411"/>
                    <a:pt x="1651670" y="3277014"/>
                    <a:pt x="1657350" y="3267075"/>
                  </a:cubicBezTo>
                  <a:cubicBezTo>
                    <a:pt x="1664395" y="3254747"/>
                    <a:pt x="1670633" y="3241950"/>
                    <a:pt x="1676400" y="3228975"/>
                  </a:cubicBezTo>
                  <a:cubicBezTo>
                    <a:pt x="1683344" y="3213351"/>
                    <a:pt x="1688506" y="3196974"/>
                    <a:pt x="1695450" y="3181350"/>
                  </a:cubicBezTo>
                  <a:cubicBezTo>
                    <a:pt x="1701217" y="3168375"/>
                    <a:pt x="1708733" y="3156225"/>
                    <a:pt x="1714500" y="3143250"/>
                  </a:cubicBezTo>
                  <a:cubicBezTo>
                    <a:pt x="1768420" y="3021930"/>
                    <a:pt x="1692320" y="3178085"/>
                    <a:pt x="1762125" y="3038475"/>
                  </a:cubicBezTo>
                  <a:cubicBezTo>
                    <a:pt x="1769834" y="2984514"/>
                    <a:pt x="1768344" y="2978610"/>
                    <a:pt x="1781175" y="2933700"/>
                  </a:cubicBezTo>
                  <a:cubicBezTo>
                    <a:pt x="1783933" y="2924046"/>
                    <a:pt x="1786210" y="2914105"/>
                    <a:pt x="1790700" y="2905125"/>
                  </a:cubicBezTo>
                  <a:cubicBezTo>
                    <a:pt x="1801404" y="2883718"/>
                    <a:pt x="1820269" y="2863022"/>
                    <a:pt x="1838325" y="2847975"/>
                  </a:cubicBezTo>
                  <a:cubicBezTo>
                    <a:pt x="1847119" y="2840646"/>
                    <a:pt x="1858106" y="2836254"/>
                    <a:pt x="1866900" y="2828925"/>
                  </a:cubicBezTo>
                  <a:cubicBezTo>
                    <a:pt x="1877248" y="2820301"/>
                    <a:pt x="1885127" y="2808974"/>
                    <a:pt x="1895475" y="2800350"/>
                  </a:cubicBezTo>
                  <a:cubicBezTo>
                    <a:pt x="1920094" y="2779834"/>
                    <a:pt x="1923986" y="2781321"/>
                    <a:pt x="1952625" y="2771775"/>
                  </a:cubicBezTo>
                  <a:cubicBezTo>
                    <a:pt x="1994958" y="2780242"/>
                    <a:pt x="2004196" y="2772931"/>
                    <a:pt x="2028825" y="2809875"/>
                  </a:cubicBezTo>
                  <a:cubicBezTo>
                    <a:pt x="2034394" y="2818229"/>
                    <a:pt x="2032781" y="2830096"/>
                    <a:pt x="2038350" y="2838450"/>
                  </a:cubicBezTo>
                  <a:cubicBezTo>
                    <a:pt x="2045822" y="2849658"/>
                    <a:pt x="2058301" y="2856677"/>
                    <a:pt x="2066925" y="2867025"/>
                  </a:cubicBezTo>
                  <a:cubicBezTo>
                    <a:pt x="2087441" y="2891644"/>
                    <a:pt x="2085954" y="2895536"/>
                    <a:pt x="2095500" y="2924175"/>
                  </a:cubicBezTo>
                  <a:cubicBezTo>
                    <a:pt x="2127250" y="2921000"/>
                    <a:pt x="2159213" y="2919502"/>
                    <a:pt x="2190750" y="2914650"/>
                  </a:cubicBezTo>
                  <a:cubicBezTo>
                    <a:pt x="2200673" y="2913123"/>
                    <a:pt x="2212225" y="2912225"/>
                    <a:pt x="2219325" y="2905125"/>
                  </a:cubicBezTo>
                  <a:cubicBezTo>
                    <a:pt x="2295746" y="2828704"/>
                    <a:pt x="2221342" y="2860003"/>
                    <a:pt x="2286000" y="2838450"/>
                  </a:cubicBezTo>
                  <a:cubicBezTo>
                    <a:pt x="2292350" y="2847975"/>
                    <a:pt x="2302476" y="2855871"/>
                    <a:pt x="2305050" y="2867025"/>
                  </a:cubicBezTo>
                  <a:cubicBezTo>
                    <a:pt x="2312225" y="2898116"/>
                    <a:pt x="2299079" y="2934382"/>
                    <a:pt x="2314575" y="2962275"/>
                  </a:cubicBezTo>
                  <a:cubicBezTo>
                    <a:pt x="2320932" y="2973718"/>
                    <a:pt x="2339975" y="2955925"/>
                    <a:pt x="2352675" y="2952750"/>
                  </a:cubicBezTo>
                  <a:cubicBezTo>
                    <a:pt x="2398247" y="2884392"/>
                    <a:pt x="2374586" y="2911789"/>
                    <a:pt x="2419350" y="2867025"/>
                  </a:cubicBezTo>
                  <a:cubicBezTo>
                    <a:pt x="2428875" y="2870200"/>
                    <a:pt x="2440825" y="2869450"/>
                    <a:pt x="2447925" y="2876550"/>
                  </a:cubicBezTo>
                  <a:cubicBezTo>
                    <a:pt x="2464114" y="2892739"/>
                    <a:pt x="2486025" y="2933700"/>
                    <a:pt x="2486025" y="2933700"/>
                  </a:cubicBezTo>
                  <a:cubicBezTo>
                    <a:pt x="2498725" y="2914650"/>
                    <a:pt x="2516885" y="2898270"/>
                    <a:pt x="2524125" y="2876550"/>
                  </a:cubicBezTo>
                  <a:cubicBezTo>
                    <a:pt x="2527300" y="2867025"/>
                    <a:pt x="2529160" y="2856955"/>
                    <a:pt x="2533650" y="2847975"/>
                  </a:cubicBezTo>
                  <a:cubicBezTo>
                    <a:pt x="2538770" y="2837736"/>
                    <a:pt x="2548051" y="2829861"/>
                    <a:pt x="2552700" y="2819400"/>
                  </a:cubicBezTo>
                  <a:cubicBezTo>
                    <a:pt x="2560855" y="2801050"/>
                    <a:pt x="2560611" y="2778958"/>
                    <a:pt x="2571750" y="2762250"/>
                  </a:cubicBezTo>
                  <a:cubicBezTo>
                    <a:pt x="2578100" y="2752725"/>
                    <a:pt x="2586151" y="2744136"/>
                    <a:pt x="2590800" y="2733675"/>
                  </a:cubicBezTo>
                  <a:cubicBezTo>
                    <a:pt x="2636140" y="2631660"/>
                    <a:pt x="2585787" y="2712619"/>
                    <a:pt x="2628900" y="2647950"/>
                  </a:cubicBezTo>
                  <a:cubicBezTo>
                    <a:pt x="2634225" y="2626652"/>
                    <a:pt x="2648199" y="2566614"/>
                    <a:pt x="2657475" y="2552700"/>
                  </a:cubicBezTo>
                  <a:cubicBezTo>
                    <a:pt x="2663825" y="2543175"/>
                    <a:pt x="2671405" y="2534364"/>
                    <a:pt x="2676525" y="2524125"/>
                  </a:cubicBezTo>
                  <a:cubicBezTo>
                    <a:pt x="2681015" y="2515145"/>
                    <a:pt x="2680481" y="2503904"/>
                    <a:pt x="2686050" y="2495550"/>
                  </a:cubicBezTo>
                  <a:cubicBezTo>
                    <a:pt x="2693522" y="2484342"/>
                    <a:pt x="2706795" y="2477936"/>
                    <a:pt x="2714625" y="2466975"/>
                  </a:cubicBezTo>
                  <a:cubicBezTo>
                    <a:pt x="2722878" y="2455421"/>
                    <a:pt x="2726370" y="2441051"/>
                    <a:pt x="2733675" y="2428875"/>
                  </a:cubicBezTo>
                  <a:cubicBezTo>
                    <a:pt x="2745455" y="2409242"/>
                    <a:pt x="2764535" y="2393445"/>
                    <a:pt x="2771775" y="2371725"/>
                  </a:cubicBezTo>
                  <a:cubicBezTo>
                    <a:pt x="2784920" y="2332290"/>
                    <a:pt x="2775731" y="2351504"/>
                    <a:pt x="2800350" y="2314575"/>
                  </a:cubicBezTo>
                  <a:cubicBezTo>
                    <a:pt x="2803525" y="2301875"/>
                    <a:pt x="2804021" y="2288184"/>
                    <a:pt x="2809875" y="2276475"/>
                  </a:cubicBezTo>
                  <a:cubicBezTo>
                    <a:pt x="2820114" y="2255997"/>
                    <a:pt x="2835275" y="2238375"/>
                    <a:pt x="2847975" y="2219325"/>
                  </a:cubicBezTo>
                  <a:lnTo>
                    <a:pt x="2867025" y="2190750"/>
                  </a:lnTo>
                  <a:lnTo>
                    <a:pt x="2943225" y="2076450"/>
                  </a:lnTo>
                  <a:lnTo>
                    <a:pt x="2962275" y="2047875"/>
                  </a:lnTo>
                  <a:cubicBezTo>
                    <a:pt x="2968625" y="2038350"/>
                    <a:pt x="2973230" y="2027395"/>
                    <a:pt x="2981325" y="2019300"/>
                  </a:cubicBezTo>
                  <a:lnTo>
                    <a:pt x="3019425" y="1981200"/>
                  </a:lnTo>
                  <a:cubicBezTo>
                    <a:pt x="3037065" y="1928281"/>
                    <a:pt x="3019265" y="1970705"/>
                    <a:pt x="3067050" y="1905000"/>
                  </a:cubicBezTo>
                  <a:cubicBezTo>
                    <a:pt x="3165804" y="1769213"/>
                    <a:pt x="3047003" y="1920534"/>
                    <a:pt x="3143250" y="1800225"/>
                  </a:cubicBezTo>
                  <a:cubicBezTo>
                    <a:pt x="3146425" y="1790700"/>
                    <a:pt x="3148285" y="1780630"/>
                    <a:pt x="3152775" y="1771650"/>
                  </a:cubicBezTo>
                  <a:cubicBezTo>
                    <a:pt x="3163937" y="1749327"/>
                    <a:pt x="3198710" y="1710871"/>
                    <a:pt x="3209925" y="1695450"/>
                  </a:cubicBezTo>
                  <a:cubicBezTo>
                    <a:pt x="3223391" y="1676934"/>
                    <a:pt x="3235325" y="1657350"/>
                    <a:pt x="3248025" y="1638300"/>
                  </a:cubicBezTo>
                  <a:cubicBezTo>
                    <a:pt x="3254375" y="1628775"/>
                    <a:pt x="3261955" y="1619964"/>
                    <a:pt x="3267075" y="1609725"/>
                  </a:cubicBezTo>
                  <a:cubicBezTo>
                    <a:pt x="3273425" y="1597025"/>
                    <a:pt x="3277606" y="1582984"/>
                    <a:pt x="3286125" y="1571625"/>
                  </a:cubicBezTo>
                  <a:cubicBezTo>
                    <a:pt x="3309222" y="1540829"/>
                    <a:pt x="3324003" y="1533673"/>
                    <a:pt x="3352800" y="1514475"/>
                  </a:cubicBezTo>
                  <a:cubicBezTo>
                    <a:pt x="3359150" y="1504950"/>
                    <a:pt x="3362911" y="1493051"/>
                    <a:pt x="3371850" y="1485900"/>
                  </a:cubicBezTo>
                  <a:cubicBezTo>
                    <a:pt x="3379690" y="1479628"/>
                    <a:pt x="3391445" y="1480865"/>
                    <a:pt x="3400425" y="1476375"/>
                  </a:cubicBezTo>
                  <a:cubicBezTo>
                    <a:pt x="3410664" y="1471255"/>
                    <a:pt x="3418761" y="1462445"/>
                    <a:pt x="3429000" y="1457325"/>
                  </a:cubicBezTo>
                  <a:cubicBezTo>
                    <a:pt x="3478459" y="1432595"/>
                    <a:pt x="3439416" y="1465959"/>
                    <a:pt x="3476625" y="14287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7A581E1-9E5C-49A7-BBD8-940FB574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" y="1600200"/>
              <a:ext cx="628948" cy="3114675"/>
            </a:xfrm>
            <a:custGeom>
              <a:avLst/>
              <a:gdLst>
                <a:gd name="T0" fmla="*/ 257175 w 628948"/>
                <a:gd name="T1" fmla="*/ 0 h 3114675"/>
                <a:gd name="T2" fmla="*/ 247650 w 628948"/>
                <a:gd name="T3" fmla="*/ 266700 h 3114675"/>
                <a:gd name="T4" fmla="*/ 276225 w 628948"/>
                <a:gd name="T5" fmla="*/ 276225 h 3114675"/>
                <a:gd name="T6" fmla="*/ 295275 w 628948"/>
                <a:gd name="T7" fmla="*/ 304800 h 3114675"/>
                <a:gd name="T8" fmla="*/ 266700 w 628948"/>
                <a:gd name="T9" fmla="*/ 523875 h 3114675"/>
                <a:gd name="T10" fmla="*/ 238125 w 628948"/>
                <a:gd name="T11" fmla="*/ 609600 h 3114675"/>
                <a:gd name="T12" fmla="*/ 228600 w 628948"/>
                <a:gd name="T13" fmla="*/ 638175 h 3114675"/>
                <a:gd name="T14" fmla="*/ 238125 w 628948"/>
                <a:gd name="T15" fmla="*/ 666750 h 3114675"/>
                <a:gd name="T16" fmla="*/ 266700 w 628948"/>
                <a:gd name="T17" fmla="*/ 685800 h 3114675"/>
                <a:gd name="T18" fmla="*/ 247650 w 628948"/>
                <a:gd name="T19" fmla="*/ 790575 h 3114675"/>
                <a:gd name="T20" fmla="*/ 238125 w 628948"/>
                <a:gd name="T21" fmla="*/ 857250 h 3114675"/>
                <a:gd name="T22" fmla="*/ 219075 w 628948"/>
                <a:gd name="T23" fmla="*/ 962025 h 3114675"/>
                <a:gd name="T24" fmla="*/ 200025 w 628948"/>
                <a:gd name="T25" fmla="*/ 1219200 h 3114675"/>
                <a:gd name="T26" fmla="*/ 190500 w 628948"/>
                <a:gd name="T27" fmla="*/ 1257300 h 3114675"/>
                <a:gd name="T28" fmla="*/ 171450 w 628948"/>
                <a:gd name="T29" fmla="*/ 1409700 h 3114675"/>
                <a:gd name="T30" fmla="*/ 161925 w 628948"/>
                <a:gd name="T31" fmla="*/ 1438275 h 3114675"/>
                <a:gd name="T32" fmla="*/ 142875 w 628948"/>
                <a:gd name="T33" fmla="*/ 1552575 h 3114675"/>
                <a:gd name="T34" fmla="*/ 123825 w 628948"/>
                <a:gd name="T35" fmla="*/ 1609725 h 3114675"/>
                <a:gd name="T36" fmla="*/ 95250 w 628948"/>
                <a:gd name="T37" fmla="*/ 1704975 h 3114675"/>
                <a:gd name="T38" fmla="*/ 85725 w 628948"/>
                <a:gd name="T39" fmla="*/ 1733550 h 3114675"/>
                <a:gd name="T40" fmla="*/ 76200 w 628948"/>
                <a:gd name="T41" fmla="*/ 1762125 h 3114675"/>
                <a:gd name="T42" fmla="*/ 57150 w 628948"/>
                <a:gd name="T43" fmla="*/ 1790700 h 3114675"/>
                <a:gd name="T44" fmla="*/ 47625 w 628948"/>
                <a:gd name="T45" fmla="*/ 1828800 h 3114675"/>
                <a:gd name="T46" fmla="*/ 28575 w 628948"/>
                <a:gd name="T47" fmla="*/ 1924050 h 3114675"/>
                <a:gd name="T48" fmla="*/ 19050 w 628948"/>
                <a:gd name="T49" fmla="*/ 1952625 h 3114675"/>
                <a:gd name="T50" fmla="*/ 28575 w 628948"/>
                <a:gd name="T51" fmla="*/ 2038350 h 3114675"/>
                <a:gd name="T52" fmla="*/ 57150 w 628948"/>
                <a:gd name="T53" fmla="*/ 2057400 h 3114675"/>
                <a:gd name="T54" fmla="*/ 38100 w 628948"/>
                <a:gd name="T55" fmla="*/ 2324100 h 3114675"/>
                <a:gd name="T56" fmla="*/ 28575 w 628948"/>
                <a:gd name="T57" fmla="*/ 2352675 h 3114675"/>
                <a:gd name="T58" fmla="*/ 19050 w 628948"/>
                <a:gd name="T59" fmla="*/ 2400300 h 3114675"/>
                <a:gd name="T60" fmla="*/ 9525 w 628948"/>
                <a:gd name="T61" fmla="*/ 2562225 h 3114675"/>
                <a:gd name="T62" fmla="*/ 0 w 628948"/>
                <a:gd name="T63" fmla="*/ 2590800 h 3114675"/>
                <a:gd name="T64" fmla="*/ 9525 w 628948"/>
                <a:gd name="T65" fmla="*/ 2667000 h 3114675"/>
                <a:gd name="T66" fmla="*/ 66675 w 628948"/>
                <a:gd name="T67" fmla="*/ 2657475 h 3114675"/>
                <a:gd name="T68" fmla="*/ 123825 w 628948"/>
                <a:gd name="T69" fmla="*/ 2619375 h 3114675"/>
                <a:gd name="T70" fmla="*/ 142875 w 628948"/>
                <a:gd name="T71" fmla="*/ 2590800 h 3114675"/>
                <a:gd name="T72" fmla="*/ 152400 w 628948"/>
                <a:gd name="T73" fmla="*/ 2562225 h 3114675"/>
                <a:gd name="T74" fmla="*/ 180975 w 628948"/>
                <a:gd name="T75" fmla="*/ 2543175 h 3114675"/>
                <a:gd name="T76" fmla="*/ 228600 w 628948"/>
                <a:gd name="T77" fmla="*/ 2505075 h 3114675"/>
                <a:gd name="T78" fmla="*/ 257175 w 628948"/>
                <a:gd name="T79" fmla="*/ 2524125 h 3114675"/>
                <a:gd name="T80" fmla="*/ 257175 w 628948"/>
                <a:gd name="T81" fmla="*/ 2895600 h 3114675"/>
                <a:gd name="T82" fmla="*/ 276225 w 628948"/>
                <a:gd name="T83" fmla="*/ 2952750 h 3114675"/>
                <a:gd name="T84" fmla="*/ 285750 w 628948"/>
                <a:gd name="T85" fmla="*/ 2981325 h 3114675"/>
                <a:gd name="T86" fmla="*/ 333375 w 628948"/>
                <a:gd name="T87" fmla="*/ 2971800 h 3114675"/>
                <a:gd name="T88" fmla="*/ 371475 w 628948"/>
                <a:gd name="T89" fmla="*/ 2962275 h 3114675"/>
                <a:gd name="T90" fmla="*/ 381000 w 628948"/>
                <a:gd name="T91" fmla="*/ 3000375 h 3114675"/>
                <a:gd name="T92" fmla="*/ 390525 w 628948"/>
                <a:gd name="T93" fmla="*/ 3057525 h 3114675"/>
                <a:gd name="T94" fmla="*/ 409575 w 628948"/>
                <a:gd name="T95" fmla="*/ 3114675 h 3114675"/>
                <a:gd name="T96" fmla="*/ 447675 w 628948"/>
                <a:gd name="T97" fmla="*/ 3057525 h 3114675"/>
                <a:gd name="T98" fmla="*/ 466725 w 628948"/>
                <a:gd name="T99" fmla="*/ 3028950 h 3114675"/>
                <a:gd name="T100" fmla="*/ 495300 w 628948"/>
                <a:gd name="T101" fmla="*/ 2971800 h 3114675"/>
                <a:gd name="T102" fmla="*/ 514350 w 628948"/>
                <a:gd name="T103" fmla="*/ 2933700 h 3114675"/>
                <a:gd name="T104" fmla="*/ 552450 w 628948"/>
                <a:gd name="T105" fmla="*/ 2876550 h 3114675"/>
                <a:gd name="T106" fmla="*/ 571500 w 628948"/>
                <a:gd name="T107" fmla="*/ 2847975 h 3114675"/>
                <a:gd name="T108" fmla="*/ 600075 w 628948"/>
                <a:gd name="T109" fmla="*/ 2819400 h 3114675"/>
                <a:gd name="T110" fmla="*/ 628650 w 628948"/>
                <a:gd name="T111" fmla="*/ 2857500 h 311467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28948" h="3114675">
                  <a:moveTo>
                    <a:pt x="257175" y="0"/>
                  </a:moveTo>
                  <a:cubicBezTo>
                    <a:pt x="254000" y="88900"/>
                    <a:pt x="241530" y="177954"/>
                    <a:pt x="247650" y="266700"/>
                  </a:cubicBezTo>
                  <a:cubicBezTo>
                    <a:pt x="248341" y="276716"/>
                    <a:pt x="268385" y="269953"/>
                    <a:pt x="276225" y="276225"/>
                  </a:cubicBezTo>
                  <a:cubicBezTo>
                    <a:pt x="285164" y="283376"/>
                    <a:pt x="288925" y="295275"/>
                    <a:pt x="295275" y="304800"/>
                  </a:cubicBezTo>
                  <a:cubicBezTo>
                    <a:pt x="284571" y="486771"/>
                    <a:pt x="302848" y="415431"/>
                    <a:pt x="266700" y="523875"/>
                  </a:cubicBezTo>
                  <a:lnTo>
                    <a:pt x="238125" y="609600"/>
                  </a:lnTo>
                  <a:lnTo>
                    <a:pt x="228600" y="638175"/>
                  </a:lnTo>
                  <a:cubicBezTo>
                    <a:pt x="231775" y="647700"/>
                    <a:pt x="231853" y="658910"/>
                    <a:pt x="238125" y="666750"/>
                  </a:cubicBezTo>
                  <a:cubicBezTo>
                    <a:pt x="245276" y="675689"/>
                    <a:pt x="264455" y="674575"/>
                    <a:pt x="266700" y="685800"/>
                  </a:cubicBezTo>
                  <a:cubicBezTo>
                    <a:pt x="273431" y="719457"/>
                    <a:pt x="258405" y="758310"/>
                    <a:pt x="247650" y="790575"/>
                  </a:cubicBezTo>
                  <a:cubicBezTo>
                    <a:pt x="244475" y="812800"/>
                    <a:pt x="242141" y="835161"/>
                    <a:pt x="238125" y="857250"/>
                  </a:cubicBezTo>
                  <a:cubicBezTo>
                    <a:pt x="224233" y="933655"/>
                    <a:pt x="228602" y="854051"/>
                    <a:pt x="219075" y="962025"/>
                  </a:cubicBezTo>
                  <a:cubicBezTo>
                    <a:pt x="211520" y="1047652"/>
                    <a:pt x="220873" y="1135807"/>
                    <a:pt x="200025" y="1219200"/>
                  </a:cubicBezTo>
                  <a:cubicBezTo>
                    <a:pt x="196850" y="1231900"/>
                    <a:pt x="193067" y="1244463"/>
                    <a:pt x="190500" y="1257300"/>
                  </a:cubicBezTo>
                  <a:cubicBezTo>
                    <a:pt x="169411" y="1362747"/>
                    <a:pt x="193336" y="1267439"/>
                    <a:pt x="171450" y="1409700"/>
                  </a:cubicBezTo>
                  <a:cubicBezTo>
                    <a:pt x="169923" y="1419623"/>
                    <a:pt x="165100" y="1428750"/>
                    <a:pt x="161925" y="1438275"/>
                  </a:cubicBezTo>
                  <a:cubicBezTo>
                    <a:pt x="157836" y="1466896"/>
                    <a:pt x="151232" y="1521934"/>
                    <a:pt x="142875" y="1552575"/>
                  </a:cubicBezTo>
                  <a:cubicBezTo>
                    <a:pt x="137591" y="1571948"/>
                    <a:pt x="128695" y="1590244"/>
                    <a:pt x="123825" y="1609725"/>
                  </a:cubicBezTo>
                  <a:cubicBezTo>
                    <a:pt x="109430" y="1667306"/>
                    <a:pt x="118440" y="1635406"/>
                    <a:pt x="95250" y="1704975"/>
                  </a:cubicBezTo>
                  <a:lnTo>
                    <a:pt x="85725" y="1733550"/>
                  </a:lnTo>
                  <a:cubicBezTo>
                    <a:pt x="82550" y="1743075"/>
                    <a:pt x="81769" y="1753771"/>
                    <a:pt x="76200" y="1762125"/>
                  </a:cubicBezTo>
                  <a:lnTo>
                    <a:pt x="57150" y="1790700"/>
                  </a:lnTo>
                  <a:cubicBezTo>
                    <a:pt x="53975" y="1803400"/>
                    <a:pt x="50368" y="1816000"/>
                    <a:pt x="47625" y="1828800"/>
                  </a:cubicBezTo>
                  <a:cubicBezTo>
                    <a:pt x="40841" y="1860460"/>
                    <a:pt x="38814" y="1893333"/>
                    <a:pt x="28575" y="1924050"/>
                  </a:cubicBezTo>
                  <a:lnTo>
                    <a:pt x="19050" y="1952625"/>
                  </a:lnTo>
                  <a:cubicBezTo>
                    <a:pt x="22225" y="1981200"/>
                    <a:pt x="18750" y="2011330"/>
                    <a:pt x="28575" y="2038350"/>
                  </a:cubicBezTo>
                  <a:cubicBezTo>
                    <a:pt x="32487" y="2049108"/>
                    <a:pt x="56158" y="2045995"/>
                    <a:pt x="57150" y="2057400"/>
                  </a:cubicBezTo>
                  <a:cubicBezTo>
                    <a:pt x="60587" y="2096927"/>
                    <a:pt x="52346" y="2252869"/>
                    <a:pt x="38100" y="2324100"/>
                  </a:cubicBezTo>
                  <a:cubicBezTo>
                    <a:pt x="36131" y="2333945"/>
                    <a:pt x="31010" y="2342935"/>
                    <a:pt x="28575" y="2352675"/>
                  </a:cubicBezTo>
                  <a:cubicBezTo>
                    <a:pt x="24648" y="2368381"/>
                    <a:pt x="22225" y="2384425"/>
                    <a:pt x="19050" y="2400300"/>
                  </a:cubicBezTo>
                  <a:cubicBezTo>
                    <a:pt x="15875" y="2454275"/>
                    <a:pt x="14905" y="2508425"/>
                    <a:pt x="9525" y="2562225"/>
                  </a:cubicBezTo>
                  <a:cubicBezTo>
                    <a:pt x="8526" y="2572215"/>
                    <a:pt x="0" y="2580760"/>
                    <a:pt x="0" y="2590800"/>
                  </a:cubicBezTo>
                  <a:cubicBezTo>
                    <a:pt x="0" y="2616398"/>
                    <a:pt x="6350" y="2641600"/>
                    <a:pt x="9525" y="2667000"/>
                  </a:cubicBezTo>
                  <a:cubicBezTo>
                    <a:pt x="28575" y="2663825"/>
                    <a:pt x="48848" y="2664903"/>
                    <a:pt x="66675" y="2657475"/>
                  </a:cubicBezTo>
                  <a:cubicBezTo>
                    <a:pt x="87809" y="2648669"/>
                    <a:pt x="123825" y="2619375"/>
                    <a:pt x="123825" y="2619375"/>
                  </a:cubicBezTo>
                  <a:cubicBezTo>
                    <a:pt x="130175" y="2609850"/>
                    <a:pt x="137755" y="2601039"/>
                    <a:pt x="142875" y="2590800"/>
                  </a:cubicBezTo>
                  <a:cubicBezTo>
                    <a:pt x="147365" y="2581820"/>
                    <a:pt x="146128" y="2570065"/>
                    <a:pt x="152400" y="2562225"/>
                  </a:cubicBezTo>
                  <a:cubicBezTo>
                    <a:pt x="159551" y="2553286"/>
                    <a:pt x="171450" y="2549525"/>
                    <a:pt x="180975" y="2543175"/>
                  </a:cubicBezTo>
                  <a:cubicBezTo>
                    <a:pt x="192105" y="2526479"/>
                    <a:pt x="200995" y="2500474"/>
                    <a:pt x="228600" y="2505075"/>
                  </a:cubicBezTo>
                  <a:cubicBezTo>
                    <a:pt x="239892" y="2506957"/>
                    <a:pt x="247650" y="2517775"/>
                    <a:pt x="257175" y="2524125"/>
                  </a:cubicBezTo>
                  <a:cubicBezTo>
                    <a:pt x="250741" y="2665679"/>
                    <a:pt x="239256" y="2758218"/>
                    <a:pt x="257175" y="2895600"/>
                  </a:cubicBezTo>
                  <a:cubicBezTo>
                    <a:pt x="259772" y="2915512"/>
                    <a:pt x="269875" y="2933700"/>
                    <a:pt x="276225" y="2952750"/>
                  </a:cubicBezTo>
                  <a:lnTo>
                    <a:pt x="285750" y="2981325"/>
                  </a:lnTo>
                  <a:cubicBezTo>
                    <a:pt x="301625" y="2978150"/>
                    <a:pt x="319905" y="2980780"/>
                    <a:pt x="333375" y="2971800"/>
                  </a:cubicBezTo>
                  <a:cubicBezTo>
                    <a:pt x="369524" y="2947701"/>
                    <a:pt x="308318" y="2920170"/>
                    <a:pt x="371475" y="2962275"/>
                  </a:cubicBezTo>
                  <a:cubicBezTo>
                    <a:pt x="374650" y="2974975"/>
                    <a:pt x="378433" y="2987538"/>
                    <a:pt x="381000" y="3000375"/>
                  </a:cubicBezTo>
                  <a:cubicBezTo>
                    <a:pt x="384788" y="3019313"/>
                    <a:pt x="385841" y="3038789"/>
                    <a:pt x="390525" y="3057525"/>
                  </a:cubicBezTo>
                  <a:cubicBezTo>
                    <a:pt x="395395" y="3077006"/>
                    <a:pt x="409575" y="3114675"/>
                    <a:pt x="409575" y="3114675"/>
                  </a:cubicBezTo>
                  <a:lnTo>
                    <a:pt x="447675" y="3057525"/>
                  </a:lnTo>
                  <a:cubicBezTo>
                    <a:pt x="454025" y="3048000"/>
                    <a:pt x="463105" y="3039810"/>
                    <a:pt x="466725" y="3028950"/>
                  </a:cubicBezTo>
                  <a:cubicBezTo>
                    <a:pt x="484189" y="2976559"/>
                    <a:pt x="465757" y="3023501"/>
                    <a:pt x="495300" y="2971800"/>
                  </a:cubicBezTo>
                  <a:cubicBezTo>
                    <a:pt x="502345" y="2959472"/>
                    <a:pt x="507045" y="2945876"/>
                    <a:pt x="514350" y="2933700"/>
                  </a:cubicBezTo>
                  <a:cubicBezTo>
                    <a:pt x="526130" y="2914067"/>
                    <a:pt x="539750" y="2895600"/>
                    <a:pt x="552450" y="2876550"/>
                  </a:cubicBezTo>
                  <a:cubicBezTo>
                    <a:pt x="558800" y="2867025"/>
                    <a:pt x="563405" y="2856070"/>
                    <a:pt x="571500" y="2847975"/>
                  </a:cubicBezTo>
                  <a:lnTo>
                    <a:pt x="600075" y="2819400"/>
                  </a:lnTo>
                  <a:cubicBezTo>
                    <a:pt x="633934" y="2841972"/>
                    <a:pt x="628650" y="2827002"/>
                    <a:pt x="628650" y="285750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95BAFB-111B-4AE6-884B-4AC8E94F1319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1809750"/>
            <a:ext cx="7781925" cy="5019675"/>
            <a:chOff x="219075" y="1809750"/>
            <a:chExt cx="7781925" cy="5019675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7FC20EB1-7847-4FD6-8F29-372CAF041A06}"/>
                </a:ext>
              </a:extLst>
            </p:cNvPr>
            <p:cNvSpPr>
              <a:spLocks/>
            </p:cNvSpPr>
            <p:nvPr/>
          </p:nvSpPr>
          <p:spPr bwMode="auto">
            <a:xfrm rot="-628725">
              <a:off x="219075" y="2905125"/>
              <a:ext cx="1885950" cy="2486025"/>
            </a:xfrm>
            <a:custGeom>
              <a:avLst/>
              <a:gdLst>
                <a:gd name="T0" fmla="*/ 0 w 1885950"/>
                <a:gd name="T1" fmla="*/ 2486025 h 2486025"/>
                <a:gd name="T2" fmla="*/ 47625 w 1885950"/>
                <a:gd name="T3" fmla="*/ 2428875 h 2486025"/>
                <a:gd name="T4" fmla="*/ 76200 w 1885950"/>
                <a:gd name="T5" fmla="*/ 2409825 h 2486025"/>
                <a:gd name="T6" fmla="*/ 95250 w 1885950"/>
                <a:gd name="T7" fmla="*/ 2381250 h 2486025"/>
                <a:gd name="T8" fmla="*/ 123825 w 1885950"/>
                <a:gd name="T9" fmla="*/ 2352675 h 2486025"/>
                <a:gd name="T10" fmla="*/ 171450 w 1885950"/>
                <a:gd name="T11" fmla="*/ 2305050 h 2486025"/>
                <a:gd name="T12" fmla="*/ 219075 w 1885950"/>
                <a:gd name="T13" fmla="*/ 2257425 h 2486025"/>
                <a:gd name="T14" fmla="*/ 276225 w 1885950"/>
                <a:gd name="T15" fmla="*/ 2209800 h 2486025"/>
                <a:gd name="T16" fmla="*/ 323850 w 1885950"/>
                <a:gd name="T17" fmla="*/ 2124075 h 2486025"/>
                <a:gd name="T18" fmla="*/ 371475 w 1885950"/>
                <a:gd name="T19" fmla="*/ 2066925 h 2486025"/>
                <a:gd name="T20" fmla="*/ 381000 w 1885950"/>
                <a:gd name="T21" fmla="*/ 2038350 h 2486025"/>
                <a:gd name="T22" fmla="*/ 400050 w 1885950"/>
                <a:gd name="T23" fmla="*/ 2009775 h 2486025"/>
                <a:gd name="T24" fmla="*/ 409575 w 1885950"/>
                <a:gd name="T25" fmla="*/ 1981200 h 2486025"/>
                <a:gd name="T26" fmla="*/ 438150 w 1885950"/>
                <a:gd name="T27" fmla="*/ 1952625 h 2486025"/>
                <a:gd name="T28" fmla="*/ 476250 w 1885950"/>
                <a:gd name="T29" fmla="*/ 1895475 h 2486025"/>
                <a:gd name="T30" fmla="*/ 504825 w 1885950"/>
                <a:gd name="T31" fmla="*/ 1857375 h 2486025"/>
                <a:gd name="T32" fmla="*/ 542925 w 1885950"/>
                <a:gd name="T33" fmla="*/ 1800225 h 2486025"/>
                <a:gd name="T34" fmla="*/ 571500 w 1885950"/>
                <a:gd name="T35" fmla="*/ 1771650 h 2486025"/>
                <a:gd name="T36" fmla="*/ 600075 w 1885950"/>
                <a:gd name="T37" fmla="*/ 1704975 h 2486025"/>
                <a:gd name="T38" fmla="*/ 638175 w 1885950"/>
                <a:gd name="T39" fmla="*/ 1647825 h 2486025"/>
                <a:gd name="T40" fmla="*/ 657225 w 1885950"/>
                <a:gd name="T41" fmla="*/ 1590675 h 2486025"/>
                <a:gd name="T42" fmla="*/ 723900 w 1885950"/>
                <a:gd name="T43" fmla="*/ 1504950 h 2486025"/>
                <a:gd name="T44" fmla="*/ 762000 w 1885950"/>
                <a:gd name="T45" fmla="*/ 1447800 h 2486025"/>
                <a:gd name="T46" fmla="*/ 809625 w 1885950"/>
                <a:gd name="T47" fmla="*/ 1390650 h 2486025"/>
                <a:gd name="T48" fmla="*/ 838200 w 1885950"/>
                <a:gd name="T49" fmla="*/ 1333500 h 2486025"/>
                <a:gd name="T50" fmla="*/ 866775 w 1885950"/>
                <a:gd name="T51" fmla="*/ 1314450 h 2486025"/>
                <a:gd name="T52" fmla="*/ 895350 w 1885950"/>
                <a:gd name="T53" fmla="*/ 1285875 h 2486025"/>
                <a:gd name="T54" fmla="*/ 962025 w 1885950"/>
                <a:gd name="T55" fmla="*/ 1238250 h 2486025"/>
                <a:gd name="T56" fmla="*/ 1000125 w 1885950"/>
                <a:gd name="T57" fmla="*/ 1190625 h 2486025"/>
                <a:gd name="T58" fmla="*/ 1047750 w 1885950"/>
                <a:gd name="T59" fmla="*/ 1143000 h 2486025"/>
                <a:gd name="T60" fmla="*/ 1066800 w 1885950"/>
                <a:gd name="T61" fmla="*/ 1114425 h 2486025"/>
                <a:gd name="T62" fmla="*/ 1076325 w 1885950"/>
                <a:gd name="T63" fmla="*/ 1085850 h 2486025"/>
                <a:gd name="T64" fmla="*/ 1143000 w 1885950"/>
                <a:gd name="T65" fmla="*/ 1000125 h 2486025"/>
                <a:gd name="T66" fmla="*/ 1152525 w 1885950"/>
                <a:gd name="T67" fmla="*/ 971550 h 2486025"/>
                <a:gd name="T68" fmla="*/ 1190625 w 1885950"/>
                <a:gd name="T69" fmla="*/ 914400 h 2486025"/>
                <a:gd name="T70" fmla="*/ 1200150 w 1885950"/>
                <a:gd name="T71" fmla="*/ 885825 h 2486025"/>
                <a:gd name="T72" fmla="*/ 1228725 w 1885950"/>
                <a:gd name="T73" fmla="*/ 866775 h 2486025"/>
                <a:gd name="T74" fmla="*/ 1266825 w 1885950"/>
                <a:gd name="T75" fmla="*/ 809625 h 2486025"/>
                <a:gd name="T76" fmla="*/ 1285875 w 1885950"/>
                <a:gd name="T77" fmla="*/ 781050 h 2486025"/>
                <a:gd name="T78" fmla="*/ 1314450 w 1885950"/>
                <a:gd name="T79" fmla="*/ 752475 h 2486025"/>
                <a:gd name="T80" fmla="*/ 1333500 w 1885950"/>
                <a:gd name="T81" fmla="*/ 714375 h 2486025"/>
                <a:gd name="T82" fmla="*/ 1362075 w 1885950"/>
                <a:gd name="T83" fmla="*/ 685800 h 2486025"/>
                <a:gd name="T84" fmla="*/ 1400175 w 1885950"/>
                <a:gd name="T85" fmla="*/ 628650 h 2486025"/>
                <a:gd name="T86" fmla="*/ 1457325 w 1885950"/>
                <a:gd name="T87" fmla="*/ 542925 h 2486025"/>
                <a:gd name="T88" fmla="*/ 1476375 w 1885950"/>
                <a:gd name="T89" fmla="*/ 514350 h 2486025"/>
                <a:gd name="T90" fmla="*/ 1504950 w 1885950"/>
                <a:gd name="T91" fmla="*/ 485775 h 2486025"/>
                <a:gd name="T92" fmla="*/ 1543050 w 1885950"/>
                <a:gd name="T93" fmla="*/ 428625 h 2486025"/>
                <a:gd name="T94" fmla="*/ 1581150 w 1885950"/>
                <a:gd name="T95" fmla="*/ 371475 h 2486025"/>
                <a:gd name="T96" fmla="*/ 1600200 w 1885950"/>
                <a:gd name="T97" fmla="*/ 342900 h 2486025"/>
                <a:gd name="T98" fmla="*/ 1628775 w 1885950"/>
                <a:gd name="T99" fmla="*/ 314325 h 2486025"/>
                <a:gd name="T100" fmla="*/ 1666875 w 1885950"/>
                <a:gd name="T101" fmla="*/ 257175 h 2486025"/>
                <a:gd name="T102" fmla="*/ 1676400 w 1885950"/>
                <a:gd name="T103" fmla="*/ 228600 h 2486025"/>
                <a:gd name="T104" fmla="*/ 1704975 w 1885950"/>
                <a:gd name="T105" fmla="*/ 200025 h 2486025"/>
                <a:gd name="T106" fmla="*/ 1724025 w 1885950"/>
                <a:gd name="T107" fmla="*/ 171450 h 2486025"/>
                <a:gd name="T108" fmla="*/ 1781175 w 1885950"/>
                <a:gd name="T109" fmla="*/ 114300 h 2486025"/>
                <a:gd name="T110" fmla="*/ 1809750 w 1885950"/>
                <a:gd name="T111" fmla="*/ 85725 h 2486025"/>
                <a:gd name="T112" fmla="*/ 1838325 w 1885950"/>
                <a:gd name="T113" fmla="*/ 57150 h 2486025"/>
                <a:gd name="T114" fmla="*/ 1866900 w 1885950"/>
                <a:gd name="T115" fmla="*/ 38100 h 2486025"/>
                <a:gd name="T116" fmla="*/ 1885950 w 1885950"/>
                <a:gd name="T117" fmla="*/ 0 h 24860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5950" h="2486025">
                  <a:moveTo>
                    <a:pt x="0" y="2486025"/>
                  </a:moveTo>
                  <a:cubicBezTo>
                    <a:pt x="15875" y="2466975"/>
                    <a:pt x="30090" y="2446410"/>
                    <a:pt x="47625" y="2428875"/>
                  </a:cubicBezTo>
                  <a:cubicBezTo>
                    <a:pt x="55720" y="2420780"/>
                    <a:pt x="68105" y="2417920"/>
                    <a:pt x="76200" y="2409825"/>
                  </a:cubicBezTo>
                  <a:cubicBezTo>
                    <a:pt x="84295" y="2401730"/>
                    <a:pt x="87921" y="2390044"/>
                    <a:pt x="95250" y="2381250"/>
                  </a:cubicBezTo>
                  <a:cubicBezTo>
                    <a:pt x="103874" y="2370902"/>
                    <a:pt x="115201" y="2363023"/>
                    <a:pt x="123825" y="2352675"/>
                  </a:cubicBezTo>
                  <a:cubicBezTo>
                    <a:pt x="163512" y="2305050"/>
                    <a:pt x="119063" y="2339975"/>
                    <a:pt x="171450" y="2305050"/>
                  </a:cubicBezTo>
                  <a:cubicBezTo>
                    <a:pt x="206375" y="2252663"/>
                    <a:pt x="171450" y="2297112"/>
                    <a:pt x="219075" y="2257425"/>
                  </a:cubicBezTo>
                  <a:cubicBezTo>
                    <a:pt x="292414" y="2196309"/>
                    <a:pt x="205279" y="2257098"/>
                    <a:pt x="276225" y="2209800"/>
                  </a:cubicBezTo>
                  <a:cubicBezTo>
                    <a:pt x="288203" y="2173867"/>
                    <a:pt x="291098" y="2156827"/>
                    <a:pt x="323850" y="2124075"/>
                  </a:cubicBezTo>
                  <a:cubicBezTo>
                    <a:pt x="344916" y="2103009"/>
                    <a:pt x="358214" y="2093447"/>
                    <a:pt x="371475" y="2066925"/>
                  </a:cubicBezTo>
                  <a:cubicBezTo>
                    <a:pt x="375965" y="2057945"/>
                    <a:pt x="376510" y="2047330"/>
                    <a:pt x="381000" y="2038350"/>
                  </a:cubicBezTo>
                  <a:cubicBezTo>
                    <a:pt x="386120" y="2028111"/>
                    <a:pt x="394930" y="2020014"/>
                    <a:pt x="400050" y="2009775"/>
                  </a:cubicBezTo>
                  <a:cubicBezTo>
                    <a:pt x="404540" y="2000795"/>
                    <a:pt x="404006" y="1989554"/>
                    <a:pt x="409575" y="1981200"/>
                  </a:cubicBezTo>
                  <a:cubicBezTo>
                    <a:pt x="417047" y="1969992"/>
                    <a:pt x="429880" y="1963258"/>
                    <a:pt x="438150" y="1952625"/>
                  </a:cubicBezTo>
                  <a:cubicBezTo>
                    <a:pt x="452206" y="1934553"/>
                    <a:pt x="462513" y="1913791"/>
                    <a:pt x="476250" y="1895475"/>
                  </a:cubicBezTo>
                  <a:cubicBezTo>
                    <a:pt x="485775" y="1882775"/>
                    <a:pt x="495721" y="1870380"/>
                    <a:pt x="504825" y="1857375"/>
                  </a:cubicBezTo>
                  <a:cubicBezTo>
                    <a:pt x="517955" y="1838618"/>
                    <a:pt x="526736" y="1816414"/>
                    <a:pt x="542925" y="1800225"/>
                  </a:cubicBezTo>
                  <a:cubicBezTo>
                    <a:pt x="552450" y="1790700"/>
                    <a:pt x="563670" y="1782611"/>
                    <a:pt x="571500" y="1771650"/>
                  </a:cubicBezTo>
                  <a:cubicBezTo>
                    <a:pt x="619191" y="1704882"/>
                    <a:pt x="568983" y="1760941"/>
                    <a:pt x="600075" y="1704975"/>
                  </a:cubicBezTo>
                  <a:cubicBezTo>
                    <a:pt x="611194" y="1684961"/>
                    <a:pt x="630935" y="1669545"/>
                    <a:pt x="638175" y="1647825"/>
                  </a:cubicBezTo>
                  <a:cubicBezTo>
                    <a:pt x="644525" y="1628775"/>
                    <a:pt x="646086" y="1607383"/>
                    <a:pt x="657225" y="1590675"/>
                  </a:cubicBezTo>
                  <a:cubicBezTo>
                    <a:pt x="702797" y="1522317"/>
                    <a:pt x="679136" y="1549714"/>
                    <a:pt x="723900" y="1504950"/>
                  </a:cubicBezTo>
                  <a:cubicBezTo>
                    <a:pt x="740639" y="1454732"/>
                    <a:pt x="722362" y="1495366"/>
                    <a:pt x="762000" y="1447800"/>
                  </a:cubicBezTo>
                  <a:cubicBezTo>
                    <a:pt x="828305" y="1368234"/>
                    <a:pt x="726143" y="1474132"/>
                    <a:pt x="809625" y="1390650"/>
                  </a:cubicBezTo>
                  <a:cubicBezTo>
                    <a:pt x="817372" y="1367409"/>
                    <a:pt x="819736" y="1351964"/>
                    <a:pt x="838200" y="1333500"/>
                  </a:cubicBezTo>
                  <a:cubicBezTo>
                    <a:pt x="846295" y="1325405"/>
                    <a:pt x="857981" y="1321779"/>
                    <a:pt x="866775" y="1314450"/>
                  </a:cubicBezTo>
                  <a:cubicBezTo>
                    <a:pt x="877123" y="1305826"/>
                    <a:pt x="885123" y="1294641"/>
                    <a:pt x="895350" y="1285875"/>
                  </a:cubicBezTo>
                  <a:cubicBezTo>
                    <a:pt x="916025" y="1268153"/>
                    <a:pt x="939410" y="1253327"/>
                    <a:pt x="962025" y="1238250"/>
                  </a:cubicBezTo>
                  <a:cubicBezTo>
                    <a:pt x="980568" y="1182620"/>
                    <a:pt x="957041" y="1233709"/>
                    <a:pt x="1000125" y="1190625"/>
                  </a:cubicBezTo>
                  <a:cubicBezTo>
                    <a:pt x="1063625" y="1127125"/>
                    <a:pt x="971550" y="1193800"/>
                    <a:pt x="1047750" y="1143000"/>
                  </a:cubicBezTo>
                  <a:cubicBezTo>
                    <a:pt x="1054100" y="1133475"/>
                    <a:pt x="1061680" y="1124664"/>
                    <a:pt x="1066800" y="1114425"/>
                  </a:cubicBezTo>
                  <a:cubicBezTo>
                    <a:pt x="1071290" y="1105445"/>
                    <a:pt x="1071449" y="1094627"/>
                    <a:pt x="1076325" y="1085850"/>
                  </a:cubicBezTo>
                  <a:cubicBezTo>
                    <a:pt x="1104808" y="1034581"/>
                    <a:pt x="1108290" y="1034835"/>
                    <a:pt x="1143000" y="1000125"/>
                  </a:cubicBezTo>
                  <a:cubicBezTo>
                    <a:pt x="1146175" y="990600"/>
                    <a:pt x="1147649" y="980327"/>
                    <a:pt x="1152525" y="971550"/>
                  </a:cubicBezTo>
                  <a:cubicBezTo>
                    <a:pt x="1163644" y="951536"/>
                    <a:pt x="1183385" y="936120"/>
                    <a:pt x="1190625" y="914400"/>
                  </a:cubicBezTo>
                  <a:cubicBezTo>
                    <a:pt x="1193800" y="904875"/>
                    <a:pt x="1193878" y="893665"/>
                    <a:pt x="1200150" y="885825"/>
                  </a:cubicBezTo>
                  <a:cubicBezTo>
                    <a:pt x="1207301" y="876886"/>
                    <a:pt x="1219200" y="873125"/>
                    <a:pt x="1228725" y="866775"/>
                  </a:cubicBezTo>
                  <a:cubicBezTo>
                    <a:pt x="1245464" y="816557"/>
                    <a:pt x="1227187" y="857191"/>
                    <a:pt x="1266825" y="809625"/>
                  </a:cubicBezTo>
                  <a:cubicBezTo>
                    <a:pt x="1274154" y="800831"/>
                    <a:pt x="1278546" y="789844"/>
                    <a:pt x="1285875" y="781050"/>
                  </a:cubicBezTo>
                  <a:cubicBezTo>
                    <a:pt x="1294499" y="770702"/>
                    <a:pt x="1306620" y="763436"/>
                    <a:pt x="1314450" y="752475"/>
                  </a:cubicBezTo>
                  <a:cubicBezTo>
                    <a:pt x="1322703" y="740921"/>
                    <a:pt x="1325247" y="725929"/>
                    <a:pt x="1333500" y="714375"/>
                  </a:cubicBezTo>
                  <a:cubicBezTo>
                    <a:pt x="1341330" y="703414"/>
                    <a:pt x="1353805" y="696433"/>
                    <a:pt x="1362075" y="685800"/>
                  </a:cubicBezTo>
                  <a:cubicBezTo>
                    <a:pt x="1376131" y="667728"/>
                    <a:pt x="1387475" y="647700"/>
                    <a:pt x="1400175" y="628650"/>
                  </a:cubicBezTo>
                  <a:lnTo>
                    <a:pt x="1457325" y="542925"/>
                  </a:lnTo>
                  <a:cubicBezTo>
                    <a:pt x="1463675" y="533400"/>
                    <a:pt x="1468280" y="522445"/>
                    <a:pt x="1476375" y="514350"/>
                  </a:cubicBezTo>
                  <a:cubicBezTo>
                    <a:pt x="1485900" y="504825"/>
                    <a:pt x="1496680" y="496408"/>
                    <a:pt x="1504950" y="485775"/>
                  </a:cubicBezTo>
                  <a:cubicBezTo>
                    <a:pt x="1519006" y="467703"/>
                    <a:pt x="1530350" y="447675"/>
                    <a:pt x="1543050" y="428625"/>
                  </a:cubicBezTo>
                  <a:lnTo>
                    <a:pt x="1581150" y="371475"/>
                  </a:lnTo>
                  <a:cubicBezTo>
                    <a:pt x="1587500" y="361950"/>
                    <a:pt x="1592105" y="350995"/>
                    <a:pt x="1600200" y="342900"/>
                  </a:cubicBezTo>
                  <a:cubicBezTo>
                    <a:pt x="1609725" y="333375"/>
                    <a:pt x="1620505" y="324958"/>
                    <a:pt x="1628775" y="314325"/>
                  </a:cubicBezTo>
                  <a:cubicBezTo>
                    <a:pt x="1642831" y="296253"/>
                    <a:pt x="1659635" y="278895"/>
                    <a:pt x="1666875" y="257175"/>
                  </a:cubicBezTo>
                  <a:cubicBezTo>
                    <a:pt x="1670050" y="247650"/>
                    <a:pt x="1670831" y="236954"/>
                    <a:pt x="1676400" y="228600"/>
                  </a:cubicBezTo>
                  <a:cubicBezTo>
                    <a:pt x="1683872" y="217392"/>
                    <a:pt x="1696351" y="210373"/>
                    <a:pt x="1704975" y="200025"/>
                  </a:cubicBezTo>
                  <a:cubicBezTo>
                    <a:pt x="1712304" y="191231"/>
                    <a:pt x="1716420" y="180006"/>
                    <a:pt x="1724025" y="171450"/>
                  </a:cubicBezTo>
                  <a:cubicBezTo>
                    <a:pt x="1741923" y="151314"/>
                    <a:pt x="1762125" y="133350"/>
                    <a:pt x="1781175" y="114300"/>
                  </a:cubicBezTo>
                  <a:lnTo>
                    <a:pt x="1809750" y="85725"/>
                  </a:lnTo>
                  <a:cubicBezTo>
                    <a:pt x="1819275" y="76200"/>
                    <a:pt x="1827117" y="64622"/>
                    <a:pt x="1838325" y="57150"/>
                  </a:cubicBezTo>
                  <a:lnTo>
                    <a:pt x="1866900" y="38100"/>
                  </a:lnTo>
                  <a:cubicBezTo>
                    <a:pt x="1877845" y="5265"/>
                    <a:pt x="1869325" y="16625"/>
                    <a:pt x="1885950" y="0"/>
                  </a:cubicBezTo>
                </a:path>
              </a:pathLst>
            </a:custGeom>
            <a:noFill/>
            <a:ln w="19050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F95A13F-2240-4B2A-B3E8-D182BCCEACA9}"/>
                </a:ext>
              </a:extLst>
            </p:cNvPr>
            <p:cNvSpPr>
              <a:spLocks/>
            </p:cNvSpPr>
            <p:nvPr/>
          </p:nvSpPr>
          <p:spPr bwMode="auto">
            <a:xfrm rot="-628725">
              <a:off x="371475" y="3057525"/>
              <a:ext cx="1885950" cy="2486025"/>
            </a:xfrm>
            <a:custGeom>
              <a:avLst/>
              <a:gdLst>
                <a:gd name="T0" fmla="*/ 0 w 1885950"/>
                <a:gd name="T1" fmla="*/ 2486025 h 2486025"/>
                <a:gd name="T2" fmla="*/ 47625 w 1885950"/>
                <a:gd name="T3" fmla="*/ 2428875 h 2486025"/>
                <a:gd name="T4" fmla="*/ 76200 w 1885950"/>
                <a:gd name="T5" fmla="*/ 2409825 h 2486025"/>
                <a:gd name="T6" fmla="*/ 95250 w 1885950"/>
                <a:gd name="T7" fmla="*/ 2381250 h 2486025"/>
                <a:gd name="T8" fmla="*/ 123825 w 1885950"/>
                <a:gd name="T9" fmla="*/ 2352675 h 2486025"/>
                <a:gd name="T10" fmla="*/ 171450 w 1885950"/>
                <a:gd name="T11" fmla="*/ 2305050 h 2486025"/>
                <a:gd name="T12" fmla="*/ 219075 w 1885950"/>
                <a:gd name="T13" fmla="*/ 2257425 h 2486025"/>
                <a:gd name="T14" fmla="*/ 276225 w 1885950"/>
                <a:gd name="T15" fmla="*/ 2209800 h 2486025"/>
                <a:gd name="T16" fmla="*/ 323850 w 1885950"/>
                <a:gd name="T17" fmla="*/ 2124075 h 2486025"/>
                <a:gd name="T18" fmla="*/ 371475 w 1885950"/>
                <a:gd name="T19" fmla="*/ 2066925 h 2486025"/>
                <a:gd name="T20" fmla="*/ 381000 w 1885950"/>
                <a:gd name="T21" fmla="*/ 2038350 h 2486025"/>
                <a:gd name="T22" fmla="*/ 400050 w 1885950"/>
                <a:gd name="T23" fmla="*/ 2009775 h 2486025"/>
                <a:gd name="T24" fmla="*/ 409575 w 1885950"/>
                <a:gd name="T25" fmla="*/ 1981200 h 2486025"/>
                <a:gd name="T26" fmla="*/ 438150 w 1885950"/>
                <a:gd name="T27" fmla="*/ 1952625 h 2486025"/>
                <a:gd name="T28" fmla="*/ 476250 w 1885950"/>
                <a:gd name="T29" fmla="*/ 1895475 h 2486025"/>
                <a:gd name="T30" fmla="*/ 504825 w 1885950"/>
                <a:gd name="T31" fmla="*/ 1857375 h 2486025"/>
                <a:gd name="T32" fmla="*/ 542925 w 1885950"/>
                <a:gd name="T33" fmla="*/ 1800225 h 2486025"/>
                <a:gd name="T34" fmla="*/ 571500 w 1885950"/>
                <a:gd name="T35" fmla="*/ 1771650 h 2486025"/>
                <a:gd name="T36" fmla="*/ 600075 w 1885950"/>
                <a:gd name="T37" fmla="*/ 1704975 h 2486025"/>
                <a:gd name="T38" fmla="*/ 638175 w 1885950"/>
                <a:gd name="T39" fmla="*/ 1647825 h 2486025"/>
                <a:gd name="T40" fmla="*/ 657225 w 1885950"/>
                <a:gd name="T41" fmla="*/ 1590675 h 2486025"/>
                <a:gd name="T42" fmla="*/ 723900 w 1885950"/>
                <a:gd name="T43" fmla="*/ 1504950 h 2486025"/>
                <a:gd name="T44" fmla="*/ 762000 w 1885950"/>
                <a:gd name="T45" fmla="*/ 1447800 h 2486025"/>
                <a:gd name="T46" fmla="*/ 809625 w 1885950"/>
                <a:gd name="T47" fmla="*/ 1390650 h 2486025"/>
                <a:gd name="T48" fmla="*/ 838200 w 1885950"/>
                <a:gd name="T49" fmla="*/ 1333500 h 2486025"/>
                <a:gd name="T50" fmla="*/ 866775 w 1885950"/>
                <a:gd name="T51" fmla="*/ 1314450 h 2486025"/>
                <a:gd name="T52" fmla="*/ 895350 w 1885950"/>
                <a:gd name="T53" fmla="*/ 1285875 h 2486025"/>
                <a:gd name="T54" fmla="*/ 962025 w 1885950"/>
                <a:gd name="T55" fmla="*/ 1238250 h 2486025"/>
                <a:gd name="T56" fmla="*/ 1000125 w 1885950"/>
                <a:gd name="T57" fmla="*/ 1190625 h 2486025"/>
                <a:gd name="T58" fmla="*/ 1047750 w 1885950"/>
                <a:gd name="T59" fmla="*/ 1143000 h 2486025"/>
                <a:gd name="T60" fmla="*/ 1066800 w 1885950"/>
                <a:gd name="T61" fmla="*/ 1114425 h 2486025"/>
                <a:gd name="T62" fmla="*/ 1076325 w 1885950"/>
                <a:gd name="T63" fmla="*/ 1085850 h 2486025"/>
                <a:gd name="T64" fmla="*/ 1143000 w 1885950"/>
                <a:gd name="T65" fmla="*/ 1000125 h 2486025"/>
                <a:gd name="T66" fmla="*/ 1152525 w 1885950"/>
                <a:gd name="T67" fmla="*/ 971550 h 2486025"/>
                <a:gd name="T68" fmla="*/ 1190625 w 1885950"/>
                <a:gd name="T69" fmla="*/ 914400 h 2486025"/>
                <a:gd name="T70" fmla="*/ 1200150 w 1885950"/>
                <a:gd name="T71" fmla="*/ 885825 h 2486025"/>
                <a:gd name="T72" fmla="*/ 1228725 w 1885950"/>
                <a:gd name="T73" fmla="*/ 866775 h 2486025"/>
                <a:gd name="T74" fmla="*/ 1266825 w 1885950"/>
                <a:gd name="T75" fmla="*/ 809625 h 2486025"/>
                <a:gd name="T76" fmla="*/ 1285875 w 1885950"/>
                <a:gd name="T77" fmla="*/ 781050 h 2486025"/>
                <a:gd name="T78" fmla="*/ 1314450 w 1885950"/>
                <a:gd name="T79" fmla="*/ 752475 h 2486025"/>
                <a:gd name="T80" fmla="*/ 1333500 w 1885950"/>
                <a:gd name="T81" fmla="*/ 714375 h 2486025"/>
                <a:gd name="T82" fmla="*/ 1362075 w 1885950"/>
                <a:gd name="T83" fmla="*/ 685800 h 2486025"/>
                <a:gd name="T84" fmla="*/ 1400175 w 1885950"/>
                <a:gd name="T85" fmla="*/ 628650 h 2486025"/>
                <a:gd name="T86" fmla="*/ 1457325 w 1885950"/>
                <a:gd name="T87" fmla="*/ 542925 h 2486025"/>
                <a:gd name="T88" fmla="*/ 1476375 w 1885950"/>
                <a:gd name="T89" fmla="*/ 514350 h 2486025"/>
                <a:gd name="T90" fmla="*/ 1504950 w 1885950"/>
                <a:gd name="T91" fmla="*/ 485775 h 2486025"/>
                <a:gd name="T92" fmla="*/ 1543050 w 1885950"/>
                <a:gd name="T93" fmla="*/ 428625 h 2486025"/>
                <a:gd name="T94" fmla="*/ 1581150 w 1885950"/>
                <a:gd name="T95" fmla="*/ 371475 h 2486025"/>
                <a:gd name="T96" fmla="*/ 1600200 w 1885950"/>
                <a:gd name="T97" fmla="*/ 342900 h 2486025"/>
                <a:gd name="T98" fmla="*/ 1628775 w 1885950"/>
                <a:gd name="T99" fmla="*/ 314325 h 2486025"/>
                <a:gd name="T100" fmla="*/ 1666875 w 1885950"/>
                <a:gd name="T101" fmla="*/ 257175 h 2486025"/>
                <a:gd name="T102" fmla="*/ 1676400 w 1885950"/>
                <a:gd name="T103" fmla="*/ 228600 h 2486025"/>
                <a:gd name="T104" fmla="*/ 1704975 w 1885950"/>
                <a:gd name="T105" fmla="*/ 200025 h 2486025"/>
                <a:gd name="T106" fmla="*/ 1724025 w 1885950"/>
                <a:gd name="T107" fmla="*/ 171450 h 2486025"/>
                <a:gd name="T108" fmla="*/ 1781175 w 1885950"/>
                <a:gd name="T109" fmla="*/ 114300 h 2486025"/>
                <a:gd name="T110" fmla="*/ 1809750 w 1885950"/>
                <a:gd name="T111" fmla="*/ 85725 h 2486025"/>
                <a:gd name="T112" fmla="*/ 1838325 w 1885950"/>
                <a:gd name="T113" fmla="*/ 57150 h 2486025"/>
                <a:gd name="T114" fmla="*/ 1866900 w 1885950"/>
                <a:gd name="T115" fmla="*/ 38100 h 2486025"/>
                <a:gd name="T116" fmla="*/ 1885950 w 1885950"/>
                <a:gd name="T117" fmla="*/ 0 h 24860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5950" h="2486025">
                  <a:moveTo>
                    <a:pt x="0" y="2486025"/>
                  </a:moveTo>
                  <a:cubicBezTo>
                    <a:pt x="15875" y="2466975"/>
                    <a:pt x="30090" y="2446410"/>
                    <a:pt x="47625" y="2428875"/>
                  </a:cubicBezTo>
                  <a:cubicBezTo>
                    <a:pt x="55720" y="2420780"/>
                    <a:pt x="68105" y="2417920"/>
                    <a:pt x="76200" y="2409825"/>
                  </a:cubicBezTo>
                  <a:cubicBezTo>
                    <a:pt x="84295" y="2401730"/>
                    <a:pt x="87921" y="2390044"/>
                    <a:pt x="95250" y="2381250"/>
                  </a:cubicBezTo>
                  <a:cubicBezTo>
                    <a:pt x="103874" y="2370902"/>
                    <a:pt x="115201" y="2363023"/>
                    <a:pt x="123825" y="2352675"/>
                  </a:cubicBezTo>
                  <a:cubicBezTo>
                    <a:pt x="163512" y="2305050"/>
                    <a:pt x="119063" y="2339975"/>
                    <a:pt x="171450" y="2305050"/>
                  </a:cubicBezTo>
                  <a:cubicBezTo>
                    <a:pt x="206375" y="2252663"/>
                    <a:pt x="171450" y="2297112"/>
                    <a:pt x="219075" y="2257425"/>
                  </a:cubicBezTo>
                  <a:cubicBezTo>
                    <a:pt x="292414" y="2196309"/>
                    <a:pt x="205279" y="2257098"/>
                    <a:pt x="276225" y="2209800"/>
                  </a:cubicBezTo>
                  <a:cubicBezTo>
                    <a:pt x="288203" y="2173867"/>
                    <a:pt x="291098" y="2156827"/>
                    <a:pt x="323850" y="2124075"/>
                  </a:cubicBezTo>
                  <a:cubicBezTo>
                    <a:pt x="344916" y="2103009"/>
                    <a:pt x="358214" y="2093447"/>
                    <a:pt x="371475" y="2066925"/>
                  </a:cubicBezTo>
                  <a:cubicBezTo>
                    <a:pt x="375965" y="2057945"/>
                    <a:pt x="376510" y="2047330"/>
                    <a:pt x="381000" y="2038350"/>
                  </a:cubicBezTo>
                  <a:cubicBezTo>
                    <a:pt x="386120" y="2028111"/>
                    <a:pt x="394930" y="2020014"/>
                    <a:pt x="400050" y="2009775"/>
                  </a:cubicBezTo>
                  <a:cubicBezTo>
                    <a:pt x="404540" y="2000795"/>
                    <a:pt x="404006" y="1989554"/>
                    <a:pt x="409575" y="1981200"/>
                  </a:cubicBezTo>
                  <a:cubicBezTo>
                    <a:pt x="417047" y="1969992"/>
                    <a:pt x="429880" y="1963258"/>
                    <a:pt x="438150" y="1952625"/>
                  </a:cubicBezTo>
                  <a:cubicBezTo>
                    <a:pt x="452206" y="1934553"/>
                    <a:pt x="462513" y="1913791"/>
                    <a:pt x="476250" y="1895475"/>
                  </a:cubicBezTo>
                  <a:cubicBezTo>
                    <a:pt x="485775" y="1882775"/>
                    <a:pt x="495721" y="1870380"/>
                    <a:pt x="504825" y="1857375"/>
                  </a:cubicBezTo>
                  <a:cubicBezTo>
                    <a:pt x="517955" y="1838618"/>
                    <a:pt x="526736" y="1816414"/>
                    <a:pt x="542925" y="1800225"/>
                  </a:cubicBezTo>
                  <a:cubicBezTo>
                    <a:pt x="552450" y="1790700"/>
                    <a:pt x="563670" y="1782611"/>
                    <a:pt x="571500" y="1771650"/>
                  </a:cubicBezTo>
                  <a:cubicBezTo>
                    <a:pt x="619191" y="1704882"/>
                    <a:pt x="568983" y="1760941"/>
                    <a:pt x="600075" y="1704975"/>
                  </a:cubicBezTo>
                  <a:cubicBezTo>
                    <a:pt x="611194" y="1684961"/>
                    <a:pt x="630935" y="1669545"/>
                    <a:pt x="638175" y="1647825"/>
                  </a:cubicBezTo>
                  <a:cubicBezTo>
                    <a:pt x="644525" y="1628775"/>
                    <a:pt x="646086" y="1607383"/>
                    <a:pt x="657225" y="1590675"/>
                  </a:cubicBezTo>
                  <a:cubicBezTo>
                    <a:pt x="702797" y="1522317"/>
                    <a:pt x="679136" y="1549714"/>
                    <a:pt x="723900" y="1504950"/>
                  </a:cubicBezTo>
                  <a:cubicBezTo>
                    <a:pt x="740639" y="1454732"/>
                    <a:pt x="722362" y="1495366"/>
                    <a:pt x="762000" y="1447800"/>
                  </a:cubicBezTo>
                  <a:cubicBezTo>
                    <a:pt x="828305" y="1368234"/>
                    <a:pt x="726143" y="1474132"/>
                    <a:pt x="809625" y="1390650"/>
                  </a:cubicBezTo>
                  <a:cubicBezTo>
                    <a:pt x="817372" y="1367409"/>
                    <a:pt x="819736" y="1351964"/>
                    <a:pt x="838200" y="1333500"/>
                  </a:cubicBezTo>
                  <a:cubicBezTo>
                    <a:pt x="846295" y="1325405"/>
                    <a:pt x="857981" y="1321779"/>
                    <a:pt x="866775" y="1314450"/>
                  </a:cubicBezTo>
                  <a:cubicBezTo>
                    <a:pt x="877123" y="1305826"/>
                    <a:pt x="885123" y="1294641"/>
                    <a:pt x="895350" y="1285875"/>
                  </a:cubicBezTo>
                  <a:cubicBezTo>
                    <a:pt x="916025" y="1268153"/>
                    <a:pt x="939410" y="1253327"/>
                    <a:pt x="962025" y="1238250"/>
                  </a:cubicBezTo>
                  <a:cubicBezTo>
                    <a:pt x="980568" y="1182620"/>
                    <a:pt x="957041" y="1233709"/>
                    <a:pt x="1000125" y="1190625"/>
                  </a:cubicBezTo>
                  <a:cubicBezTo>
                    <a:pt x="1063625" y="1127125"/>
                    <a:pt x="971550" y="1193800"/>
                    <a:pt x="1047750" y="1143000"/>
                  </a:cubicBezTo>
                  <a:cubicBezTo>
                    <a:pt x="1054100" y="1133475"/>
                    <a:pt x="1061680" y="1124664"/>
                    <a:pt x="1066800" y="1114425"/>
                  </a:cubicBezTo>
                  <a:cubicBezTo>
                    <a:pt x="1071290" y="1105445"/>
                    <a:pt x="1071449" y="1094627"/>
                    <a:pt x="1076325" y="1085850"/>
                  </a:cubicBezTo>
                  <a:cubicBezTo>
                    <a:pt x="1104808" y="1034581"/>
                    <a:pt x="1108290" y="1034835"/>
                    <a:pt x="1143000" y="1000125"/>
                  </a:cubicBezTo>
                  <a:cubicBezTo>
                    <a:pt x="1146175" y="990600"/>
                    <a:pt x="1147649" y="980327"/>
                    <a:pt x="1152525" y="971550"/>
                  </a:cubicBezTo>
                  <a:cubicBezTo>
                    <a:pt x="1163644" y="951536"/>
                    <a:pt x="1183385" y="936120"/>
                    <a:pt x="1190625" y="914400"/>
                  </a:cubicBezTo>
                  <a:cubicBezTo>
                    <a:pt x="1193800" y="904875"/>
                    <a:pt x="1193878" y="893665"/>
                    <a:pt x="1200150" y="885825"/>
                  </a:cubicBezTo>
                  <a:cubicBezTo>
                    <a:pt x="1207301" y="876886"/>
                    <a:pt x="1219200" y="873125"/>
                    <a:pt x="1228725" y="866775"/>
                  </a:cubicBezTo>
                  <a:cubicBezTo>
                    <a:pt x="1245464" y="816557"/>
                    <a:pt x="1227187" y="857191"/>
                    <a:pt x="1266825" y="809625"/>
                  </a:cubicBezTo>
                  <a:cubicBezTo>
                    <a:pt x="1274154" y="800831"/>
                    <a:pt x="1278546" y="789844"/>
                    <a:pt x="1285875" y="781050"/>
                  </a:cubicBezTo>
                  <a:cubicBezTo>
                    <a:pt x="1294499" y="770702"/>
                    <a:pt x="1306620" y="763436"/>
                    <a:pt x="1314450" y="752475"/>
                  </a:cubicBezTo>
                  <a:cubicBezTo>
                    <a:pt x="1322703" y="740921"/>
                    <a:pt x="1325247" y="725929"/>
                    <a:pt x="1333500" y="714375"/>
                  </a:cubicBezTo>
                  <a:cubicBezTo>
                    <a:pt x="1341330" y="703414"/>
                    <a:pt x="1353805" y="696433"/>
                    <a:pt x="1362075" y="685800"/>
                  </a:cubicBezTo>
                  <a:cubicBezTo>
                    <a:pt x="1376131" y="667728"/>
                    <a:pt x="1387475" y="647700"/>
                    <a:pt x="1400175" y="628650"/>
                  </a:cubicBezTo>
                  <a:lnTo>
                    <a:pt x="1457325" y="542925"/>
                  </a:lnTo>
                  <a:cubicBezTo>
                    <a:pt x="1463675" y="533400"/>
                    <a:pt x="1468280" y="522445"/>
                    <a:pt x="1476375" y="514350"/>
                  </a:cubicBezTo>
                  <a:cubicBezTo>
                    <a:pt x="1485900" y="504825"/>
                    <a:pt x="1496680" y="496408"/>
                    <a:pt x="1504950" y="485775"/>
                  </a:cubicBezTo>
                  <a:cubicBezTo>
                    <a:pt x="1519006" y="467703"/>
                    <a:pt x="1530350" y="447675"/>
                    <a:pt x="1543050" y="428625"/>
                  </a:cubicBezTo>
                  <a:lnTo>
                    <a:pt x="1581150" y="371475"/>
                  </a:lnTo>
                  <a:cubicBezTo>
                    <a:pt x="1587500" y="361950"/>
                    <a:pt x="1592105" y="350995"/>
                    <a:pt x="1600200" y="342900"/>
                  </a:cubicBezTo>
                  <a:cubicBezTo>
                    <a:pt x="1609725" y="333375"/>
                    <a:pt x="1620505" y="324958"/>
                    <a:pt x="1628775" y="314325"/>
                  </a:cubicBezTo>
                  <a:cubicBezTo>
                    <a:pt x="1642831" y="296253"/>
                    <a:pt x="1659635" y="278895"/>
                    <a:pt x="1666875" y="257175"/>
                  </a:cubicBezTo>
                  <a:cubicBezTo>
                    <a:pt x="1670050" y="247650"/>
                    <a:pt x="1670831" y="236954"/>
                    <a:pt x="1676400" y="228600"/>
                  </a:cubicBezTo>
                  <a:cubicBezTo>
                    <a:pt x="1683872" y="217392"/>
                    <a:pt x="1696351" y="210373"/>
                    <a:pt x="1704975" y="200025"/>
                  </a:cubicBezTo>
                  <a:cubicBezTo>
                    <a:pt x="1712304" y="191231"/>
                    <a:pt x="1716420" y="180006"/>
                    <a:pt x="1724025" y="171450"/>
                  </a:cubicBezTo>
                  <a:cubicBezTo>
                    <a:pt x="1741923" y="151314"/>
                    <a:pt x="1762125" y="133350"/>
                    <a:pt x="1781175" y="114300"/>
                  </a:cubicBezTo>
                  <a:lnTo>
                    <a:pt x="1809750" y="85725"/>
                  </a:lnTo>
                  <a:cubicBezTo>
                    <a:pt x="1819275" y="76200"/>
                    <a:pt x="1827117" y="64622"/>
                    <a:pt x="1838325" y="57150"/>
                  </a:cubicBezTo>
                  <a:lnTo>
                    <a:pt x="1866900" y="38100"/>
                  </a:lnTo>
                  <a:cubicBezTo>
                    <a:pt x="1877845" y="5265"/>
                    <a:pt x="1869325" y="16625"/>
                    <a:pt x="1885950" y="0"/>
                  </a:cubicBezTo>
                </a:path>
              </a:pathLst>
            </a:custGeom>
            <a:noFill/>
            <a:ln w="19050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26B18C9-57A9-4A05-AD48-A582E3502322}"/>
                </a:ext>
              </a:extLst>
            </p:cNvPr>
            <p:cNvSpPr>
              <a:spLocks/>
            </p:cNvSpPr>
            <p:nvPr/>
          </p:nvSpPr>
          <p:spPr bwMode="auto">
            <a:xfrm rot="-628725">
              <a:off x="523875" y="3209925"/>
              <a:ext cx="1885950" cy="2486025"/>
            </a:xfrm>
            <a:custGeom>
              <a:avLst/>
              <a:gdLst>
                <a:gd name="T0" fmla="*/ 0 w 1885950"/>
                <a:gd name="T1" fmla="*/ 2486025 h 2486025"/>
                <a:gd name="T2" fmla="*/ 47625 w 1885950"/>
                <a:gd name="T3" fmla="*/ 2428875 h 2486025"/>
                <a:gd name="T4" fmla="*/ 76200 w 1885950"/>
                <a:gd name="T5" fmla="*/ 2409825 h 2486025"/>
                <a:gd name="T6" fmla="*/ 95250 w 1885950"/>
                <a:gd name="T7" fmla="*/ 2381250 h 2486025"/>
                <a:gd name="T8" fmla="*/ 123825 w 1885950"/>
                <a:gd name="T9" fmla="*/ 2352675 h 2486025"/>
                <a:gd name="T10" fmla="*/ 171450 w 1885950"/>
                <a:gd name="T11" fmla="*/ 2305050 h 2486025"/>
                <a:gd name="T12" fmla="*/ 219075 w 1885950"/>
                <a:gd name="T13" fmla="*/ 2257425 h 2486025"/>
                <a:gd name="T14" fmla="*/ 276225 w 1885950"/>
                <a:gd name="T15" fmla="*/ 2209800 h 2486025"/>
                <a:gd name="T16" fmla="*/ 323850 w 1885950"/>
                <a:gd name="T17" fmla="*/ 2124075 h 2486025"/>
                <a:gd name="T18" fmla="*/ 371475 w 1885950"/>
                <a:gd name="T19" fmla="*/ 2066925 h 2486025"/>
                <a:gd name="T20" fmla="*/ 381000 w 1885950"/>
                <a:gd name="T21" fmla="*/ 2038350 h 2486025"/>
                <a:gd name="T22" fmla="*/ 400050 w 1885950"/>
                <a:gd name="T23" fmla="*/ 2009775 h 2486025"/>
                <a:gd name="T24" fmla="*/ 409575 w 1885950"/>
                <a:gd name="T25" fmla="*/ 1981200 h 2486025"/>
                <a:gd name="T26" fmla="*/ 438150 w 1885950"/>
                <a:gd name="T27" fmla="*/ 1952625 h 2486025"/>
                <a:gd name="T28" fmla="*/ 476250 w 1885950"/>
                <a:gd name="T29" fmla="*/ 1895475 h 2486025"/>
                <a:gd name="T30" fmla="*/ 504825 w 1885950"/>
                <a:gd name="T31" fmla="*/ 1857375 h 2486025"/>
                <a:gd name="T32" fmla="*/ 542925 w 1885950"/>
                <a:gd name="T33" fmla="*/ 1800225 h 2486025"/>
                <a:gd name="T34" fmla="*/ 571500 w 1885950"/>
                <a:gd name="T35" fmla="*/ 1771650 h 2486025"/>
                <a:gd name="T36" fmla="*/ 600075 w 1885950"/>
                <a:gd name="T37" fmla="*/ 1704975 h 2486025"/>
                <a:gd name="T38" fmla="*/ 638175 w 1885950"/>
                <a:gd name="T39" fmla="*/ 1647825 h 2486025"/>
                <a:gd name="T40" fmla="*/ 657225 w 1885950"/>
                <a:gd name="T41" fmla="*/ 1590675 h 2486025"/>
                <a:gd name="T42" fmla="*/ 723900 w 1885950"/>
                <a:gd name="T43" fmla="*/ 1504950 h 2486025"/>
                <a:gd name="T44" fmla="*/ 762000 w 1885950"/>
                <a:gd name="T45" fmla="*/ 1447800 h 2486025"/>
                <a:gd name="T46" fmla="*/ 809625 w 1885950"/>
                <a:gd name="T47" fmla="*/ 1390650 h 2486025"/>
                <a:gd name="T48" fmla="*/ 838200 w 1885950"/>
                <a:gd name="T49" fmla="*/ 1333500 h 2486025"/>
                <a:gd name="T50" fmla="*/ 866775 w 1885950"/>
                <a:gd name="T51" fmla="*/ 1314450 h 2486025"/>
                <a:gd name="T52" fmla="*/ 895350 w 1885950"/>
                <a:gd name="T53" fmla="*/ 1285875 h 2486025"/>
                <a:gd name="T54" fmla="*/ 962025 w 1885950"/>
                <a:gd name="T55" fmla="*/ 1238250 h 2486025"/>
                <a:gd name="T56" fmla="*/ 1000125 w 1885950"/>
                <a:gd name="T57" fmla="*/ 1190625 h 2486025"/>
                <a:gd name="T58" fmla="*/ 1047750 w 1885950"/>
                <a:gd name="T59" fmla="*/ 1143000 h 2486025"/>
                <a:gd name="T60" fmla="*/ 1066800 w 1885950"/>
                <a:gd name="T61" fmla="*/ 1114425 h 2486025"/>
                <a:gd name="T62" fmla="*/ 1076325 w 1885950"/>
                <a:gd name="T63" fmla="*/ 1085850 h 2486025"/>
                <a:gd name="T64" fmla="*/ 1143000 w 1885950"/>
                <a:gd name="T65" fmla="*/ 1000125 h 2486025"/>
                <a:gd name="T66" fmla="*/ 1152525 w 1885950"/>
                <a:gd name="T67" fmla="*/ 971550 h 2486025"/>
                <a:gd name="T68" fmla="*/ 1190625 w 1885950"/>
                <a:gd name="T69" fmla="*/ 914400 h 2486025"/>
                <a:gd name="T70" fmla="*/ 1200150 w 1885950"/>
                <a:gd name="T71" fmla="*/ 885825 h 2486025"/>
                <a:gd name="T72" fmla="*/ 1228725 w 1885950"/>
                <a:gd name="T73" fmla="*/ 866775 h 2486025"/>
                <a:gd name="T74" fmla="*/ 1266825 w 1885950"/>
                <a:gd name="T75" fmla="*/ 809625 h 2486025"/>
                <a:gd name="T76" fmla="*/ 1285875 w 1885950"/>
                <a:gd name="T77" fmla="*/ 781050 h 2486025"/>
                <a:gd name="T78" fmla="*/ 1314450 w 1885950"/>
                <a:gd name="T79" fmla="*/ 752475 h 2486025"/>
                <a:gd name="T80" fmla="*/ 1333500 w 1885950"/>
                <a:gd name="T81" fmla="*/ 714375 h 2486025"/>
                <a:gd name="T82" fmla="*/ 1362075 w 1885950"/>
                <a:gd name="T83" fmla="*/ 685800 h 2486025"/>
                <a:gd name="T84" fmla="*/ 1400175 w 1885950"/>
                <a:gd name="T85" fmla="*/ 628650 h 2486025"/>
                <a:gd name="T86" fmla="*/ 1457325 w 1885950"/>
                <a:gd name="T87" fmla="*/ 542925 h 2486025"/>
                <a:gd name="T88" fmla="*/ 1476375 w 1885950"/>
                <a:gd name="T89" fmla="*/ 514350 h 2486025"/>
                <a:gd name="T90" fmla="*/ 1504950 w 1885950"/>
                <a:gd name="T91" fmla="*/ 485775 h 2486025"/>
                <a:gd name="T92" fmla="*/ 1543050 w 1885950"/>
                <a:gd name="T93" fmla="*/ 428625 h 2486025"/>
                <a:gd name="T94" fmla="*/ 1581150 w 1885950"/>
                <a:gd name="T95" fmla="*/ 371475 h 2486025"/>
                <a:gd name="T96" fmla="*/ 1600200 w 1885950"/>
                <a:gd name="T97" fmla="*/ 342900 h 2486025"/>
                <a:gd name="T98" fmla="*/ 1628775 w 1885950"/>
                <a:gd name="T99" fmla="*/ 314325 h 2486025"/>
                <a:gd name="T100" fmla="*/ 1666875 w 1885950"/>
                <a:gd name="T101" fmla="*/ 257175 h 2486025"/>
                <a:gd name="T102" fmla="*/ 1676400 w 1885950"/>
                <a:gd name="T103" fmla="*/ 228600 h 2486025"/>
                <a:gd name="T104" fmla="*/ 1704975 w 1885950"/>
                <a:gd name="T105" fmla="*/ 200025 h 2486025"/>
                <a:gd name="T106" fmla="*/ 1724025 w 1885950"/>
                <a:gd name="T107" fmla="*/ 171450 h 2486025"/>
                <a:gd name="T108" fmla="*/ 1781175 w 1885950"/>
                <a:gd name="T109" fmla="*/ 114300 h 2486025"/>
                <a:gd name="T110" fmla="*/ 1809750 w 1885950"/>
                <a:gd name="T111" fmla="*/ 85725 h 2486025"/>
                <a:gd name="T112" fmla="*/ 1838325 w 1885950"/>
                <a:gd name="T113" fmla="*/ 57150 h 2486025"/>
                <a:gd name="T114" fmla="*/ 1866900 w 1885950"/>
                <a:gd name="T115" fmla="*/ 38100 h 2486025"/>
                <a:gd name="T116" fmla="*/ 1885950 w 1885950"/>
                <a:gd name="T117" fmla="*/ 0 h 24860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5950" h="2486025">
                  <a:moveTo>
                    <a:pt x="0" y="2486025"/>
                  </a:moveTo>
                  <a:cubicBezTo>
                    <a:pt x="15875" y="2466975"/>
                    <a:pt x="30090" y="2446410"/>
                    <a:pt x="47625" y="2428875"/>
                  </a:cubicBezTo>
                  <a:cubicBezTo>
                    <a:pt x="55720" y="2420780"/>
                    <a:pt x="68105" y="2417920"/>
                    <a:pt x="76200" y="2409825"/>
                  </a:cubicBezTo>
                  <a:cubicBezTo>
                    <a:pt x="84295" y="2401730"/>
                    <a:pt x="87921" y="2390044"/>
                    <a:pt x="95250" y="2381250"/>
                  </a:cubicBezTo>
                  <a:cubicBezTo>
                    <a:pt x="103874" y="2370902"/>
                    <a:pt x="115201" y="2363023"/>
                    <a:pt x="123825" y="2352675"/>
                  </a:cubicBezTo>
                  <a:cubicBezTo>
                    <a:pt x="163512" y="2305050"/>
                    <a:pt x="119063" y="2339975"/>
                    <a:pt x="171450" y="2305050"/>
                  </a:cubicBezTo>
                  <a:cubicBezTo>
                    <a:pt x="206375" y="2252663"/>
                    <a:pt x="171450" y="2297112"/>
                    <a:pt x="219075" y="2257425"/>
                  </a:cubicBezTo>
                  <a:cubicBezTo>
                    <a:pt x="292414" y="2196309"/>
                    <a:pt x="205279" y="2257098"/>
                    <a:pt x="276225" y="2209800"/>
                  </a:cubicBezTo>
                  <a:cubicBezTo>
                    <a:pt x="288203" y="2173867"/>
                    <a:pt x="291098" y="2156827"/>
                    <a:pt x="323850" y="2124075"/>
                  </a:cubicBezTo>
                  <a:cubicBezTo>
                    <a:pt x="344916" y="2103009"/>
                    <a:pt x="358214" y="2093447"/>
                    <a:pt x="371475" y="2066925"/>
                  </a:cubicBezTo>
                  <a:cubicBezTo>
                    <a:pt x="375965" y="2057945"/>
                    <a:pt x="376510" y="2047330"/>
                    <a:pt x="381000" y="2038350"/>
                  </a:cubicBezTo>
                  <a:cubicBezTo>
                    <a:pt x="386120" y="2028111"/>
                    <a:pt x="394930" y="2020014"/>
                    <a:pt x="400050" y="2009775"/>
                  </a:cubicBezTo>
                  <a:cubicBezTo>
                    <a:pt x="404540" y="2000795"/>
                    <a:pt x="404006" y="1989554"/>
                    <a:pt x="409575" y="1981200"/>
                  </a:cubicBezTo>
                  <a:cubicBezTo>
                    <a:pt x="417047" y="1969992"/>
                    <a:pt x="429880" y="1963258"/>
                    <a:pt x="438150" y="1952625"/>
                  </a:cubicBezTo>
                  <a:cubicBezTo>
                    <a:pt x="452206" y="1934553"/>
                    <a:pt x="462513" y="1913791"/>
                    <a:pt x="476250" y="1895475"/>
                  </a:cubicBezTo>
                  <a:cubicBezTo>
                    <a:pt x="485775" y="1882775"/>
                    <a:pt x="495721" y="1870380"/>
                    <a:pt x="504825" y="1857375"/>
                  </a:cubicBezTo>
                  <a:cubicBezTo>
                    <a:pt x="517955" y="1838618"/>
                    <a:pt x="526736" y="1816414"/>
                    <a:pt x="542925" y="1800225"/>
                  </a:cubicBezTo>
                  <a:cubicBezTo>
                    <a:pt x="552450" y="1790700"/>
                    <a:pt x="563670" y="1782611"/>
                    <a:pt x="571500" y="1771650"/>
                  </a:cubicBezTo>
                  <a:cubicBezTo>
                    <a:pt x="619191" y="1704882"/>
                    <a:pt x="568983" y="1760941"/>
                    <a:pt x="600075" y="1704975"/>
                  </a:cubicBezTo>
                  <a:cubicBezTo>
                    <a:pt x="611194" y="1684961"/>
                    <a:pt x="630935" y="1669545"/>
                    <a:pt x="638175" y="1647825"/>
                  </a:cubicBezTo>
                  <a:cubicBezTo>
                    <a:pt x="644525" y="1628775"/>
                    <a:pt x="646086" y="1607383"/>
                    <a:pt x="657225" y="1590675"/>
                  </a:cubicBezTo>
                  <a:cubicBezTo>
                    <a:pt x="702797" y="1522317"/>
                    <a:pt x="679136" y="1549714"/>
                    <a:pt x="723900" y="1504950"/>
                  </a:cubicBezTo>
                  <a:cubicBezTo>
                    <a:pt x="740639" y="1454732"/>
                    <a:pt x="722362" y="1495366"/>
                    <a:pt x="762000" y="1447800"/>
                  </a:cubicBezTo>
                  <a:cubicBezTo>
                    <a:pt x="828305" y="1368234"/>
                    <a:pt x="726143" y="1474132"/>
                    <a:pt x="809625" y="1390650"/>
                  </a:cubicBezTo>
                  <a:cubicBezTo>
                    <a:pt x="817372" y="1367409"/>
                    <a:pt x="819736" y="1351964"/>
                    <a:pt x="838200" y="1333500"/>
                  </a:cubicBezTo>
                  <a:cubicBezTo>
                    <a:pt x="846295" y="1325405"/>
                    <a:pt x="857981" y="1321779"/>
                    <a:pt x="866775" y="1314450"/>
                  </a:cubicBezTo>
                  <a:cubicBezTo>
                    <a:pt x="877123" y="1305826"/>
                    <a:pt x="885123" y="1294641"/>
                    <a:pt x="895350" y="1285875"/>
                  </a:cubicBezTo>
                  <a:cubicBezTo>
                    <a:pt x="916025" y="1268153"/>
                    <a:pt x="939410" y="1253327"/>
                    <a:pt x="962025" y="1238250"/>
                  </a:cubicBezTo>
                  <a:cubicBezTo>
                    <a:pt x="980568" y="1182620"/>
                    <a:pt x="957041" y="1233709"/>
                    <a:pt x="1000125" y="1190625"/>
                  </a:cubicBezTo>
                  <a:cubicBezTo>
                    <a:pt x="1063625" y="1127125"/>
                    <a:pt x="971550" y="1193800"/>
                    <a:pt x="1047750" y="1143000"/>
                  </a:cubicBezTo>
                  <a:cubicBezTo>
                    <a:pt x="1054100" y="1133475"/>
                    <a:pt x="1061680" y="1124664"/>
                    <a:pt x="1066800" y="1114425"/>
                  </a:cubicBezTo>
                  <a:cubicBezTo>
                    <a:pt x="1071290" y="1105445"/>
                    <a:pt x="1071449" y="1094627"/>
                    <a:pt x="1076325" y="1085850"/>
                  </a:cubicBezTo>
                  <a:cubicBezTo>
                    <a:pt x="1104808" y="1034581"/>
                    <a:pt x="1108290" y="1034835"/>
                    <a:pt x="1143000" y="1000125"/>
                  </a:cubicBezTo>
                  <a:cubicBezTo>
                    <a:pt x="1146175" y="990600"/>
                    <a:pt x="1147649" y="980327"/>
                    <a:pt x="1152525" y="971550"/>
                  </a:cubicBezTo>
                  <a:cubicBezTo>
                    <a:pt x="1163644" y="951536"/>
                    <a:pt x="1183385" y="936120"/>
                    <a:pt x="1190625" y="914400"/>
                  </a:cubicBezTo>
                  <a:cubicBezTo>
                    <a:pt x="1193800" y="904875"/>
                    <a:pt x="1193878" y="893665"/>
                    <a:pt x="1200150" y="885825"/>
                  </a:cubicBezTo>
                  <a:cubicBezTo>
                    <a:pt x="1207301" y="876886"/>
                    <a:pt x="1219200" y="873125"/>
                    <a:pt x="1228725" y="866775"/>
                  </a:cubicBezTo>
                  <a:cubicBezTo>
                    <a:pt x="1245464" y="816557"/>
                    <a:pt x="1227187" y="857191"/>
                    <a:pt x="1266825" y="809625"/>
                  </a:cubicBezTo>
                  <a:cubicBezTo>
                    <a:pt x="1274154" y="800831"/>
                    <a:pt x="1278546" y="789844"/>
                    <a:pt x="1285875" y="781050"/>
                  </a:cubicBezTo>
                  <a:cubicBezTo>
                    <a:pt x="1294499" y="770702"/>
                    <a:pt x="1306620" y="763436"/>
                    <a:pt x="1314450" y="752475"/>
                  </a:cubicBezTo>
                  <a:cubicBezTo>
                    <a:pt x="1322703" y="740921"/>
                    <a:pt x="1325247" y="725929"/>
                    <a:pt x="1333500" y="714375"/>
                  </a:cubicBezTo>
                  <a:cubicBezTo>
                    <a:pt x="1341330" y="703414"/>
                    <a:pt x="1353805" y="696433"/>
                    <a:pt x="1362075" y="685800"/>
                  </a:cubicBezTo>
                  <a:cubicBezTo>
                    <a:pt x="1376131" y="667728"/>
                    <a:pt x="1387475" y="647700"/>
                    <a:pt x="1400175" y="628650"/>
                  </a:cubicBezTo>
                  <a:lnTo>
                    <a:pt x="1457325" y="542925"/>
                  </a:lnTo>
                  <a:cubicBezTo>
                    <a:pt x="1463675" y="533400"/>
                    <a:pt x="1468280" y="522445"/>
                    <a:pt x="1476375" y="514350"/>
                  </a:cubicBezTo>
                  <a:cubicBezTo>
                    <a:pt x="1485900" y="504825"/>
                    <a:pt x="1496680" y="496408"/>
                    <a:pt x="1504950" y="485775"/>
                  </a:cubicBezTo>
                  <a:cubicBezTo>
                    <a:pt x="1519006" y="467703"/>
                    <a:pt x="1530350" y="447675"/>
                    <a:pt x="1543050" y="428625"/>
                  </a:cubicBezTo>
                  <a:lnTo>
                    <a:pt x="1581150" y="371475"/>
                  </a:lnTo>
                  <a:cubicBezTo>
                    <a:pt x="1587500" y="361950"/>
                    <a:pt x="1592105" y="350995"/>
                    <a:pt x="1600200" y="342900"/>
                  </a:cubicBezTo>
                  <a:cubicBezTo>
                    <a:pt x="1609725" y="333375"/>
                    <a:pt x="1620505" y="324958"/>
                    <a:pt x="1628775" y="314325"/>
                  </a:cubicBezTo>
                  <a:cubicBezTo>
                    <a:pt x="1642831" y="296253"/>
                    <a:pt x="1659635" y="278895"/>
                    <a:pt x="1666875" y="257175"/>
                  </a:cubicBezTo>
                  <a:cubicBezTo>
                    <a:pt x="1670050" y="247650"/>
                    <a:pt x="1670831" y="236954"/>
                    <a:pt x="1676400" y="228600"/>
                  </a:cubicBezTo>
                  <a:cubicBezTo>
                    <a:pt x="1683872" y="217392"/>
                    <a:pt x="1696351" y="210373"/>
                    <a:pt x="1704975" y="200025"/>
                  </a:cubicBezTo>
                  <a:cubicBezTo>
                    <a:pt x="1712304" y="191231"/>
                    <a:pt x="1716420" y="180006"/>
                    <a:pt x="1724025" y="171450"/>
                  </a:cubicBezTo>
                  <a:cubicBezTo>
                    <a:pt x="1741923" y="151314"/>
                    <a:pt x="1762125" y="133350"/>
                    <a:pt x="1781175" y="114300"/>
                  </a:cubicBezTo>
                  <a:lnTo>
                    <a:pt x="1809750" y="85725"/>
                  </a:lnTo>
                  <a:cubicBezTo>
                    <a:pt x="1819275" y="76200"/>
                    <a:pt x="1827117" y="64622"/>
                    <a:pt x="1838325" y="57150"/>
                  </a:cubicBezTo>
                  <a:lnTo>
                    <a:pt x="1866900" y="38100"/>
                  </a:lnTo>
                  <a:cubicBezTo>
                    <a:pt x="1877845" y="5265"/>
                    <a:pt x="1869325" y="16625"/>
                    <a:pt x="1885950" y="0"/>
                  </a:cubicBezTo>
                </a:path>
              </a:pathLst>
            </a:custGeom>
            <a:noFill/>
            <a:ln w="19050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2D887655-4E4E-48A4-A040-EBF070AD68A2}"/>
                </a:ext>
              </a:extLst>
            </p:cNvPr>
            <p:cNvSpPr>
              <a:spLocks/>
            </p:cNvSpPr>
            <p:nvPr/>
          </p:nvSpPr>
          <p:spPr bwMode="auto">
            <a:xfrm rot="-628725">
              <a:off x="676275" y="3362325"/>
              <a:ext cx="1885950" cy="2486025"/>
            </a:xfrm>
            <a:custGeom>
              <a:avLst/>
              <a:gdLst>
                <a:gd name="T0" fmla="*/ 0 w 1885950"/>
                <a:gd name="T1" fmla="*/ 2486025 h 2486025"/>
                <a:gd name="T2" fmla="*/ 47625 w 1885950"/>
                <a:gd name="T3" fmla="*/ 2428875 h 2486025"/>
                <a:gd name="T4" fmla="*/ 76200 w 1885950"/>
                <a:gd name="T5" fmla="*/ 2409825 h 2486025"/>
                <a:gd name="T6" fmla="*/ 95250 w 1885950"/>
                <a:gd name="T7" fmla="*/ 2381250 h 2486025"/>
                <a:gd name="T8" fmla="*/ 123825 w 1885950"/>
                <a:gd name="T9" fmla="*/ 2352675 h 2486025"/>
                <a:gd name="T10" fmla="*/ 171450 w 1885950"/>
                <a:gd name="T11" fmla="*/ 2305050 h 2486025"/>
                <a:gd name="T12" fmla="*/ 219075 w 1885950"/>
                <a:gd name="T13" fmla="*/ 2257425 h 2486025"/>
                <a:gd name="T14" fmla="*/ 276225 w 1885950"/>
                <a:gd name="T15" fmla="*/ 2209800 h 2486025"/>
                <a:gd name="T16" fmla="*/ 323850 w 1885950"/>
                <a:gd name="T17" fmla="*/ 2124075 h 2486025"/>
                <a:gd name="T18" fmla="*/ 371475 w 1885950"/>
                <a:gd name="T19" fmla="*/ 2066925 h 2486025"/>
                <a:gd name="T20" fmla="*/ 381000 w 1885950"/>
                <a:gd name="T21" fmla="*/ 2038350 h 2486025"/>
                <a:gd name="T22" fmla="*/ 400050 w 1885950"/>
                <a:gd name="T23" fmla="*/ 2009775 h 2486025"/>
                <a:gd name="T24" fmla="*/ 409575 w 1885950"/>
                <a:gd name="T25" fmla="*/ 1981200 h 2486025"/>
                <a:gd name="T26" fmla="*/ 438150 w 1885950"/>
                <a:gd name="T27" fmla="*/ 1952625 h 2486025"/>
                <a:gd name="T28" fmla="*/ 476250 w 1885950"/>
                <a:gd name="T29" fmla="*/ 1895475 h 2486025"/>
                <a:gd name="T30" fmla="*/ 504825 w 1885950"/>
                <a:gd name="T31" fmla="*/ 1857375 h 2486025"/>
                <a:gd name="T32" fmla="*/ 542925 w 1885950"/>
                <a:gd name="T33" fmla="*/ 1800225 h 2486025"/>
                <a:gd name="T34" fmla="*/ 571500 w 1885950"/>
                <a:gd name="T35" fmla="*/ 1771650 h 2486025"/>
                <a:gd name="T36" fmla="*/ 600075 w 1885950"/>
                <a:gd name="T37" fmla="*/ 1704975 h 2486025"/>
                <a:gd name="T38" fmla="*/ 638175 w 1885950"/>
                <a:gd name="T39" fmla="*/ 1647825 h 2486025"/>
                <a:gd name="T40" fmla="*/ 657225 w 1885950"/>
                <a:gd name="T41" fmla="*/ 1590675 h 2486025"/>
                <a:gd name="T42" fmla="*/ 723900 w 1885950"/>
                <a:gd name="T43" fmla="*/ 1504950 h 2486025"/>
                <a:gd name="T44" fmla="*/ 762000 w 1885950"/>
                <a:gd name="T45" fmla="*/ 1447800 h 2486025"/>
                <a:gd name="T46" fmla="*/ 809625 w 1885950"/>
                <a:gd name="T47" fmla="*/ 1390650 h 2486025"/>
                <a:gd name="T48" fmla="*/ 838200 w 1885950"/>
                <a:gd name="T49" fmla="*/ 1333500 h 2486025"/>
                <a:gd name="T50" fmla="*/ 866775 w 1885950"/>
                <a:gd name="T51" fmla="*/ 1314450 h 2486025"/>
                <a:gd name="T52" fmla="*/ 895350 w 1885950"/>
                <a:gd name="T53" fmla="*/ 1285875 h 2486025"/>
                <a:gd name="T54" fmla="*/ 962025 w 1885950"/>
                <a:gd name="T55" fmla="*/ 1238250 h 2486025"/>
                <a:gd name="T56" fmla="*/ 1000125 w 1885950"/>
                <a:gd name="T57" fmla="*/ 1190625 h 2486025"/>
                <a:gd name="T58" fmla="*/ 1047750 w 1885950"/>
                <a:gd name="T59" fmla="*/ 1143000 h 2486025"/>
                <a:gd name="T60" fmla="*/ 1066800 w 1885950"/>
                <a:gd name="T61" fmla="*/ 1114425 h 2486025"/>
                <a:gd name="T62" fmla="*/ 1076325 w 1885950"/>
                <a:gd name="T63" fmla="*/ 1085850 h 2486025"/>
                <a:gd name="T64" fmla="*/ 1143000 w 1885950"/>
                <a:gd name="T65" fmla="*/ 1000125 h 2486025"/>
                <a:gd name="T66" fmla="*/ 1152525 w 1885950"/>
                <a:gd name="T67" fmla="*/ 971550 h 2486025"/>
                <a:gd name="T68" fmla="*/ 1190625 w 1885950"/>
                <a:gd name="T69" fmla="*/ 914400 h 2486025"/>
                <a:gd name="T70" fmla="*/ 1200150 w 1885950"/>
                <a:gd name="T71" fmla="*/ 885825 h 2486025"/>
                <a:gd name="T72" fmla="*/ 1228725 w 1885950"/>
                <a:gd name="T73" fmla="*/ 866775 h 2486025"/>
                <a:gd name="T74" fmla="*/ 1266825 w 1885950"/>
                <a:gd name="T75" fmla="*/ 809625 h 2486025"/>
                <a:gd name="T76" fmla="*/ 1285875 w 1885950"/>
                <a:gd name="T77" fmla="*/ 781050 h 2486025"/>
                <a:gd name="T78" fmla="*/ 1314450 w 1885950"/>
                <a:gd name="T79" fmla="*/ 752475 h 2486025"/>
                <a:gd name="T80" fmla="*/ 1333500 w 1885950"/>
                <a:gd name="T81" fmla="*/ 714375 h 2486025"/>
                <a:gd name="T82" fmla="*/ 1362075 w 1885950"/>
                <a:gd name="T83" fmla="*/ 685800 h 2486025"/>
                <a:gd name="T84" fmla="*/ 1400175 w 1885950"/>
                <a:gd name="T85" fmla="*/ 628650 h 2486025"/>
                <a:gd name="T86" fmla="*/ 1457325 w 1885950"/>
                <a:gd name="T87" fmla="*/ 542925 h 2486025"/>
                <a:gd name="T88" fmla="*/ 1476375 w 1885950"/>
                <a:gd name="T89" fmla="*/ 514350 h 2486025"/>
                <a:gd name="T90" fmla="*/ 1504950 w 1885950"/>
                <a:gd name="T91" fmla="*/ 485775 h 2486025"/>
                <a:gd name="T92" fmla="*/ 1543050 w 1885950"/>
                <a:gd name="T93" fmla="*/ 428625 h 2486025"/>
                <a:gd name="T94" fmla="*/ 1581150 w 1885950"/>
                <a:gd name="T95" fmla="*/ 371475 h 2486025"/>
                <a:gd name="T96" fmla="*/ 1600200 w 1885950"/>
                <a:gd name="T97" fmla="*/ 342900 h 2486025"/>
                <a:gd name="T98" fmla="*/ 1628775 w 1885950"/>
                <a:gd name="T99" fmla="*/ 314325 h 2486025"/>
                <a:gd name="T100" fmla="*/ 1666875 w 1885950"/>
                <a:gd name="T101" fmla="*/ 257175 h 2486025"/>
                <a:gd name="T102" fmla="*/ 1676400 w 1885950"/>
                <a:gd name="T103" fmla="*/ 228600 h 2486025"/>
                <a:gd name="T104" fmla="*/ 1704975 w 1885950"/>
                <a:gd name="T105" fmla="*/ 200025 h 2486025"/>
                <a:gd name="T106" fmla="*/ 1724025 w 1885950"/>
                <a:gd name="T107" fmla="*/ 171450 h 2486025"/>
                <a:gd name="T108" fmla="*/ 1781175 w 1885950"/>
                <a:gd name="T109" fmla="*/ 114300 h 2486025"/>
                <a:gd name="T110" fmla="*/ 1809750 w 1885950"/>
                <a:gd name="T111" fmla="*/ 85725 h 2486025"/>
                <a:gd name="T112" fmla="*/ 1838325 w 1885950"/>
                <a:gd name="T113" fmla="*/ 57150 h 2486025"/>
                <a:gd name="T114" fmla="*/ 1866900 w 1885950"/>
                <a:gd name="T115" fmla="*/ 38100 h 2486025"/>
                <a:gd name="T116" fmla="*/ 1885950 w 1885950"/>
                <a:gd name="T117" fmla="*/ 0 h 24860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5950" h="2486025">
                  <a:moveTo>
                    <a:pt x="0" y="2486025"/>
                  </a:moveTo>
                  <a:cubicBezTo>
                    <a:pt x="15875" y="2466975"/>
                    <a:pt x="30090" y="2446410"/>
                    <a:pt x="47625" y="2428875"/>
                  </a:cubicBezTo>
                  <a:cubicBezTo>
                    <a:pt x="55720" y="2420780"/>
                    <a:pt x="68105" y="2417920"/>
                    <a:pt x="76200" y="2409825"/>
                  </a:cubicBezTo>
                  <a:cubicBezTo>
                    <a:pt x="84295" y="2401730"/>
                    <a:pt x="87921" y="2390044"/>
                    <a:pt x="95250" y="2381250"/>
                  </a:cubicBezTo>
                  <a:cubicBezTo>
                    <a:pt x="103874" y="2370902"/>
                    <a:pt x="115201" y="2363023"/>
                    <a:pt x="123825" y="2352675"/>
                  </a:cubicBezTo>
                  <a:cubicBezTo>
                    <a:pt x="163512" y="2305050"/>
                    <a:pt x="119063" y="2339975"/>
                    <a:pt x="171450" y="2305050"/>
                  </a:cubicBezTo>
                  <a:cubicBezTo>
                    <a:pt x="206375" y="2252663"/>
                    <a:pt x="171450" y="2297112"/>
                    <a:pt x="219075" y="2257425"/>
                  </a:cubicBezTo>
                  <a:cubicBezTo>
                    <a:pt x="292414" y="2196309"/>
                    <a:pt x="205279" y="2257098"/>
                    <a:pt x="276225" y="2209800"/>
                  </a:cubicBezTo>
                  <a:cubicBezTo>
                    <a:pt x="288203" y="2173867"/>
                    <a:pt x="291098" y="2156827"/>
                    <a:pt x="323850" y="2124075"/>
                  </a:cubicBezTo>
                  <a:cubicBezTo>
                    <a:pt x="344916" y="2103009"/>
                    <a:pt x="358214" y="2093447"/>
                    <a:pt x="371475" y="2066925"/>
                  </a:cubicBezTo>
                  <a:cubicBezTo>
                    <a:pt x="375965" y="2057945"/>
                    <a:pt x="376510" y="2047330"/>
                    <a:pt x="381000" y="2038350"/>
                  </a:cubicBezTo>
                  <a:cubicBezTo>
                    <a:pt x="386120" y="2028111"/>
                    <a:pt x="394930" y="2020014"/>
                    <a:pt x="400050" y="2009775"/>
                  </a:cubicBezTo>
                  <a:cubicBezTo>
                    <a:pt x="404540" y="2000795"/>
                    <a:pt x="404006" y="1989554"/>
                    <a:pt x="409575" y="1981200"/>
                  </a:cubicBezTo>
                  <a:cubicBezTo>
                    <a:pt x="417047" y="1969992"/>
                    <a:pt x="429880" y="1963258"/>
                    <a:pt x="438150" y="1952625"/>
                  </a:cubicBezTo>
                  <a:cubicBezTo>
                    <a:pt x="452206" y="1934553"/>
                    <a:pt x="462513" y="1913791"/>
                    <a:pt x="476250" y="1895475"/>
                  </a:cubicBezTo>
                  <a:cubicBezTo>
                    <a:pt x="485775" y="1882775"/>
                    <a:pt x="495721" y="1870380"/>
                    <a:pt x="504825" y="1857375"/>
                  </a:cubicBezTo>
                  <a:cubicBezTo>
                    <a:pt x="517955" y="1838618"/>
                    <a:pt x="526736" y="1816414"/>
                    <a:pt x="542925" y="1800225"/>
                  </a:cubicBezTo>
                  <a:cubicBezTo>
                    <a:pt x="552450" y="1790700"/>
                    <a:pt x="563670" y="1782611"/>
                    <a:pt x="571500" y="1771650"/>
                  </a:cubicBezTo>
                  <a:cubicBezTo>
                    <a:pt x="619191" y="1704882"/>
                    <a:pt x="568983" y="1760941"/>
                    <a:pt x="600075" y="1704975"/>
                  </a:cubicBezTo>
                  <a:cubicBezTo>
                    <a:pt x="611194" y="1684961"/>
                    <a:pt x="630935" y="1669545"/>
                    <a:pt x="638175" y="1647825"/>
                  </a:cubicBezTo>
                  <a:cubicBezTo>
                    <a:pt x="644525" y="1628775"/>
                    <a:pt x="646086" y="1607383"/>
                    <a:pt x="657225" y="1590675"/>
                  </a:cubicBezTo>
                  <a:cubicBezTo>
                    <a:pt x="702797" y="1522317"/>
                    <a:pt x="679136" y="1549714"/>
                    <a:pt x="723900" y="1504950"/>
                  </a:cubicBezTo>
                  <a:cubicBezTo>
                    <a:pt x="740639" y="1454732"/>
                    <a:pt x="722362" y="1495366"/>
                    <a:pt x="762000" y="1447800"/>
                  </a:cubicBezTo>
                  <a:cubicBezTo>
                    <a:pt x="828305" y="1368234"/>
                    <a:pt x="726143" y="1474132"/>
                    <a:pt x="809625" y="1390650"/>
                  </a:cubicBezTo>
                  <a:cubicBezTo>
                    <a:pt x="817372" y="1367409"/>
                    <a:pt x="819736" y="1351964"/>
                    <a:pt x="838200" y="1333500"/>
                  </a:cubicBezTo>
                  <a:cubicBezTo>
                    <a:pt x="846295" y="1325405"/>
                    <a:pt x="857981" y="1321779"/>
                    <a:pt x="866775" y="1314450"/>
                  </a:cubicBezTo>
                  <a:cubicBezTo>
                    <a:pt x="877123" y="1305826"/>
                    <a:pt x="885123" y="1294641"/>
                    <a:pt x="895350" y="1285875"/>
                  </a:cubicBezTo>
                  <a:cubicBezTo>
                    <a:pt x="916025" y="1268153"/>
                    <a:pt x="939410" y="1253327"/>
                    <a:pt x="962025" y="1238250"/>
                  </a:cubicBezTo>
                  <a:cubicBezTo>
                    <a:pt x="980568" y="1182620"/>
                    <a:pt x="957041" y="1233709"/>
                    <a:pt x="1000125" y="1190625"/>
                  </a:cubicBezTo>
                  <a:cubicBezTo>
                    <a:pt x="1063625" y="1127125"/>
                    <a:pt x="971550" y="1193800"/>
                    <a:pt x="1047750" y="1143000"/>
                  </a:cubicBezTo>
                  <a:cubicBezTo>
                    <a:pt x="1054100" y="1133475"/>
                    <a:pt x="1061680" y="1124664"/>
                    <a:pt x="1066800" y="1114425"/>
                  </a:cubicBezTo>
                  <a:cubicBezTo>
                    <a:pt x="1071290" y="1105445"/>
                    <a:pt x="1071449" y="1094627"/>
                    <a:pt x="1076325" y="1085850"/>
                  </a:cubicBezTo>
                  <a:cubicBezTo>
                    <a:pt x="1104808" y="1034581"/>
                    <a:pt x="1108290" y="1034835"/>
                    <a:pt x="1143000" y="1000125"/>
                  </a:cubicBezTo>
                  <a:cubicBezTo>
                    <a:pt x="1146175" y="990600"/>
                    <a:pt x="1147649" y="980327"/>
                    <a:pt x="1152525" y="971550"/>
                  </a:cubicBezTo>
                  <a:cubicBezTo>
                    <a:pt x="1163644" y="951536"/>
                    <a:pt x="1183385" y="936120"/>
                    <a:pt x="1190625" y="914400"/>
                  </a:cubicBezTo>
                  <a:cubicBezTo>
                    <a:pt x="1193800" y="904875"/>
                    <a:pt x="1193878" y="893665"/>
                    <a:pt x="1200150" y="885825"/>
                  </a:cubicBezTo>
                  <a:cubicBezTo>
                    <a:pt x="1207301" y="876886"/>
                    <a:pt x="1219200" y="873125"/>
                    <a:pt x="1228725" y="866775"/>
                  </a:cubicBezTo>
                  <a:cubicBezTo>
                    <a:pt x="1245464" y="816557"/>
                    <a:pt x="1227187" y="857191"/>
                    <a:pt x="1266825" y="809625"/>
                  </a:cubicBezTo>
                  <a:cubicBezTo>
                    <a:pt x="1274154" y="800831"/>
                    <a:pt x="1278546" y="789844"/>
                    <a:pt x="1285875" y="781050"/>
                  </a:cubicBezTo>
                  <a:cubicBezTo>
                    <a:pt x="1294499" y="770702"/>
                    <a:pt x="1306620" y="763436"/>
                    <a:pt x="1314450" y="752475"/>
                  </a:cubicBezTo>
                  <a:cubicBezTo>
                    <a:pt x="1322703" y="740921"/>
                    <a:pt x="1325247" y="725929"/>
                    <a:pt x="1333500" y="714375"/>
                  </a:cubicBezTo>
                  <a:cubicBezTo>
                    <a:pt x="1341330" y="703414"/>
                    <a:pt x="1353805" y="696433"/>
                    <a:pt x="1362075" y="685800"/>
                  </a:cubicBezTo>
                  <a:cubicBezTo>
                    <a:pt x="1376131" y="667728"/>
                    <a:pt x="1387475" y="647700"/>
                    <a:pt x="1400175" y="628650"/>
                  </a:cubicBezTo>
                  <a:lnTo>
                    <a:pt x="1457325" y="542925"/>
                  </a:lnTo>
                  <a:cubicBezTo>
                    <a:pt x="1463675" y="533400"/>
                    <a:pt x="1468280" y="522445"/>
                    <a:pt x="1476375" y="514350"/>
                  </a:cubicBezTo>
                  <a:cubicBezTo>
                    <a:pt x="1485900" y="504825"/>
                    <a:pt x="1496680" y="496408"/>
                    <a:pt x="1504950" y="485775"/>
                  </a:cubicBezTo>
                  <a:cubicBezTo>
                    <a:pt x="1519006" y="467703"/>
                    <a:pt x="1530350" y="447675"/>
                    <a:pt x="1543050" y="428625"/>
                  </a:cubicBezTo>
                  <a:lnTo>
                    <a:pt x="1581150" y="371475"/>
                  </a:lnTo>
                  <a:cubicBezTo>
                    <a:pt x="1587500" y="361950"/>
                    <a:pt x="1592105" y="350995"/>
                    <a:pt x="1600200" y="342900"/>
                  </a:cubicBezTo>
                  <a:cubicBezTo>
                    <a:pt x="1609725" y="333375"/>
                    <a:pt x="1620505" y="324958"/>
                    <a:pt x="1628775" y="314325"/>
                  </a:cubicBezTo>
                  <a:cubicBezTo>
                    <a:pt x="1642831" y="296253"/>
                    <a:pt x="1659635" y="278895"/>
                    <a:pt x="1666875" y="257175"/>
                  </a:cubicBezTo>
                  <a:cubicBezTo>
                    <a:pt x="1670050" y="247650"/>
                    <a:pt x="1670831" y="236954"/>
                    <a:pt x="1676400" y="228600"/>
                  </a:cubicBezTo>
                  <a:cubicBezTo>
                    <a:pt x="1683872" y="217392"/>
                    <a:pt x="1696351" y="210373"/>
                    <a:pt x="1704975" y="200025"/>
                  </a:cubicBezTo>
                  <a:cubicBezTo>
                    <a:pt x="1712304" y="191231"/>
                    <a:pt x="1716420" y="180006"/>
                    <a:pt x="1724025" y="171450"/>
                  </a:cubicBezTo>
                  <a:cubicBezTo>
                    <a:pt x="1741923" y="151314"/>
                    <a:pt x="1762125" y="133350"/>
                    <a:pt x="1781175" y="114300"/>
                  </a:cubicBezTo>
                  <a:lnTo>
                    <a:pt x="1809750" y="85725"/>
                  </a:lnTo>
                  <a:cubicBezTo>
                    <a:pt x="1819275" y="76200"/>
                    <a:pt x="1827117" y="64622"/>
                    <a:pt x="1838325" y="57150"/>
                  </a:cubicBezTo>
                  <a:lnTo>
                    <a:pt x="1866900" y="38100"/>
                  </a:lnTo>
                  <a:cubicBezTo>
                    <a:pt x="1877845" y="5265"/>
                    <a:pt x="1869325" y="16625"/>
                    <a:pt x="1885950" y="0"/>
                  </a:cubicBezTo>
                </a:path>
              </a:pathLst>
            </a:custGeom>
            <a:noFill/>
            <a:ln w="19050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BF28876F-DA2E-4366-9A50-8E761C02AD97}"/>
                </a:ext>
              </a:extLst>
            </p:cNvPr>
            <p:cNvSpPr>
              <a:spLocks/>
            </p:cNvSpPr>
            <p:nvPr/>
          </p:nvSpPr>
          <p:spPr bwMode="auto">
            <a:xfrm rot="-628725">
              <a:off x="828675" y="3514725"/>
              <a:ext cx="1885950" cy="2486025"/>
            </a:xfrm>
            <a:custGeom>
              <a:avLst/>
              <a:gdLst>
                <a:gd name="T0" fmla="*/ 0 w 1885950"/>
                <a:gd name="T1" fmla="*/ 2486025 h 2486025"/>
                <a:gd name="T2" fmla="*/ 47625 w 1885950"/>
                <a:gd name="T3" fmla="*/ 2428875 h 2486025"/>
                <a:gd name="T4" fmla="*/ 76200 w 1885950"/>
                <a:gd name="T5" fmla="*/ 2409825 h 2486025"/>
                <a:gd name="T6" fmla="*/ 95250 w 1885950"/>
                <a:gd name="T7" fmla="*/ 2381250 h 2486025"/>
                <a:gd name="T8" fmla="*/ 123825 w 1885950"/>
                <a:gd name="T9" fmla="*/ 2352675 h 2486025"/>
                <a:gd name="T10" fmla="*/ 171450 w 1885950"/>
                <a:gd name="T11" fmla="*/ 2305050 h 2486025"/>
                <a:gd name="T12" fmla="*/ 219075 w 1885950"/>
                <a:gd name="T13" fmla="*/ 2257425 h 2486025"/>
                <a:gd name="T14" fmla="*/ 276225 w 1885950"/>
                <a:gd name="T15" fmla="*/ 2209800 h 2486025"/>
                <a:gd name="T16" fmla="*/ 323850 w 1885950"/>
                <a:gd name="T17" fmla="*/ 2124075 h 2486025"/>
                <a:gd name="T18" fmla="*/ 371475 w 1885950"/>
                <a:gd name="T19" fmla="*/ 2066925 h 2486025"/>
                <a:gd name="T20" fmla="*/ 381000 w 1885950"/>
                <a:gd name="T21" fmla="*/ 2038350 h 2486025"/>
                <a:gd name="T22" fmla="*/ 400050 w 1885950"/>
                <a:gd name="T23" fmla="*/ 2009775 h 2486025"/>
                <a:gd name="T24" fmla="*/ 409575 w 1885950"/>
                <a:gd name="T25" fmla="*/ 1981200 h 2486025"/>
                <a:gd name="T26" fmla="*/ 438150 w 1885950"/>
                <a:gd name="T27" fmla="*/ 1952625 h 2486025"/>
                <a:gd name="T28" fmla="*/ 476250 w 1885950"/>
                <a:gd name="T29" fmla="*/ 1895475 h 2486025"/>
                <a:gd name="T30" fmla="*/ 504825 w 1885950"/>
                <a:gd name="T31" fmla="*/ 1857375 h 2486025"/>
                <a:gd name="T32" fmla="*/ 542925 w 1885950"/>
                <a:gd name="T33" fmla="*/ 1800225 h 2486025"/>
                <a:gd name="T34" fmla="*/ 571500 w 1885950"/>
                <a:gd name="T35" fmla="*/ 1771650 h 2486025"/>
                <a:gd name="T36" fmla="*/ 600075 w 1885950"/>
                <a:gd name="T37" fmla="*/ 1704975 h 2486025"/>
                <a:gd name="T38" fmla="*/ 638175 w 1885950"/>
                <a:gd name="T39" fmla="*/ 1647825 h 2486025"/>
                <a:gd name="T40" fmla="*/ 657225 w 1885950"/>
                <a:gd name="T41" fmla="*/ 1590675 h 2486025"/>
                <a:gd name="T42" fmla="*/ 723900 w 1885950"/>
                <a:gd name="T43" fmla="*/ 1504950 h 2486025"/>
                <a:gd name="T44" fmla="*/ 762000 w 1885950"/>
                <a:gd name="T45" fmla="*/ 1447800 h 2486025"/>
                <a:gd name="T46" fmla="*/ 809625 w 1885950"/>
                <a:gd name="T47" fmla="*/ 1390650 h 2486025"/>
                <a:gd name="T48" fmla="*/ 838200 w 1885950"/>
                <a:gd name="T49" fmla="*/ 1333500 h 2486025"/>
                <a:gd name="T50" fmla="*/ 866775 w 1885950"/>
                <a:gd name="T51" fmla="*/ 1314450 h 2486025"/>
                <a:gd name="T52" fmla="*/ 895350 w 1885950"/>
                <a:gd name="T53" fmla="*/ 1285875 h 2486025"/>
                <a:gd name="T54" fmla="*/ 962025 w 1885950"/>
                <a:gd name="T55" fmla="*/ 1238250 h 2486025"/>
                <a:gd name="T56" fmla="*/ 1000125 w 1885950"/>
                <a:gd name="T57" fmla="*/ 1190625 h 2486025"/>
                <a:gd name="T58" fmla="*/ 1047750 w 1885950"/>
                <a:gd name="T59" fmla="*/ 1143000 h 2486025"/>
                <a:gd name="T60" fmla="*/ 1066800 w 1885950"/>
                <a:gd name="T61" fmla="*/ 1114425 h 2486025"/>
                <a:gd name="T62" fmla="*/ 1076325 w 1885950"/>
                <a:gd name="T63" fmla="*/ 1085850 h 2486025"/>
                <a:gd name="T64" fmla="*/ 1143000 w 1885950"/>
                <a:gd name="T65" fmla="*/ 1000125 h 2486025"/>
                <a:gd name="T66" fmla="*/ 1152525 w 1885950"/>
                <a:gd name="T67" fmla="*/ 971550 h 2486025"/>
                <a:gd name="T68" fmla="*/ 1190625 w 1885950"/>
                <a:gd name="T69" fmla="*/ 914400 h 2486025"/>
                <a:gd name="T70" fmla="*/ 1200150 w 1885950"/>
                <a:gd name="T71" fmla="*/ 885825 h 2486025"/>
                <a:gd name="T72" fmla="*/ 1228725 w 1885950"/>
                <a:gd name="T73" fmla="*/ 866775 h 2486025"/>
                <a:gd name="T74" fmla="*/ 1266825 w 1885950"/>
                <a:gd name="T75" fmla="*/ 809625 h 2486025"/>
                <a:gd name="T76" fmla="*/ 1285875 w 1885950"/>
                <a:gd name="T77" fmla="*/ 781050 h 2486025"/>
                <a:gd name="T78" fmla="*/ 1314450 w 1885950"/>
                <a:gd name="T79" fmla="*/ 752475 h 2486025"/>
                <a:gd name="T80" fmla="*/ 1333500 w 1885950"/>
                <a:gd name="T81" fmla="*/ 714375 h 2486025"/>
                <a:gd name="T82" fmla="*/ 1362075 w 1885950"/>
                <a:gd name="T83" fmla="*/ 685800 h 2486025"/>
                <a:gd name="T84" fmla="*/ 1400175 w 1885950"/>
                <a:gd name="T85" fmla="*/ 628650 h 2486025"/>
                <a:gd name="T86" fmla="*/ 1457325 w 1885950"/>
                <a:gd name="T87" fmla="*/ 542925 h 2486025"/>
                <a:gd name="T88" fmla="*/ 1476375 w 1885950"/>
                <a:gd name="T89" fmla="*/ 514350 h 2486025"/>
                <a:gd name="T90" fmla="*/ 1504950 w 1885950"/>
                <a:gd name="T91" fmla="*/ 485775 h 2486025"/>
                <a:gd name="T92" fmla="*/ 1543050 w 1885950"/>
                <a:gd name="T93" fmla="*/ 428625 h 2486025"/>
                <a:gd name="T94" fmla="*/ 1581150 w 1885950"/>
                <a:gd name="T95" fmla="*/ 371475 h 2486025"/>
                <a:gd name="T96" fmla="*/ 1600200 w 1885950"/>
                <a:gd name="T97" fmla="*/ 342900 h 2486025"/>
                <a:gd name="T98" fmla="*/ 1628775 w 1885950"/>
                <a:gd name="T99" fmla="*/ 314325 h 2486025"/>
                <a:gd name="T100" fmla="*/ 1666875 w 1885950"/>
                <a:gd name="T101" fmla="*/ 257175 h 2486025"/>
                <a:gd name="T102" fmla="*/ 1676400 w 1885950"/>
                <a:gd name="T103" fmla="*/ 228600 h 2486025"/>
                <a:gd name="T104" fmla="*/ 1704975 w 1885950"/>
                <a:gd name="T105" fmla="*/ 200025 h 2486025"/>
                <a:gd name="T106" fmla="*/ 1724025 w 1885950"/>
                <a:gd name="T107" fmla="*/ 171450 h 2486025"/>
                <a:gd name="T108" fmla="*/ 1781175 w 1885950"/>
                <a:gd name="T109" fmla="*/ 114300 h 2486025"/>
                <a:gd name="T110" fmla="*/ 1809750 w 1885950"/>
                <a:gd name="T111" fmla="*/ 85725 h 2486025"/>
                <a:gd name="T112" fmla="*/ 1838325 w 1885950"/>
                <a:gd name="T113" fmla="*/ 57150 h 2486025"/>
                <a:gd name="T114" fmla="*/ 1866900 w 1885950"/>
                <a:gd name="T115" fmla="*/ 38100 h 2486025"/>
                <a:gd name="T116" fmla="*/ 1885950 w 1885950"/>
                <a:gd name="T117" fmla="*/ 0 h 24860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85950" h="2486025">
                  <a:moveTo>
                    <a:pt x="0" y="2486025"/>
                  </a:moveTo>
                  <a:cubicBezTo>
                    <a:pt x="15875" y="2466975"/>
                    <a:pt x="30090" y="2446410"/>
                    <a:pt x="47625" y="2428875"/>
                  </a:cubicBezTo>
                  <a:cubicBezTo>
                    <a:pt x="55720" y="2420780"/>
                    <a:pt x="68105" y="2417920"/>
                    <a:pt x="76200" y="2409825"/>
                  </a:cubicBezTo>
                  <a:cubicBezTo>
                    <a:pt x="84295" y="2401730"/>
                    <a:pt x="87921" y="2390044"/>
                    <a:pt x="95250" y="2381250"/>
                  </a:cubicBezTo>
                  <a:cubicBezTo>
                    <a:pt x="103874" y="2370902"/>
                    <a:pt x="115201" y="2363023"/>
                    <a:pt x="123825" y="2352675"/>
                  </a:cubicBezTo>
                  <a:cubicBezTo>
                    <a:pt x="163512" y="2305050"/>
                    <a:pt x="119063" y="2339975"/>
                    <a:pt x="171450" y="2305050"/>
                  </a:cubicBezTo>
                  <a:cubicBezTo>
                    <a:pt x="206375" y="2252663"/>
                    <a:pt x="171450" y="2297112"/>
                    <a:pt x="219075" y="2257425"/>
                  </a:cubicBezTo>
                  <a:cubicBezTo>
                    <a:pt x="292414" y="2196309"/>
                    <a:pt x="205279" y="2257098"/>
                    <a:pt x="276225" y="2209800"/>
                  </a:cubicBezTo>
                  <a:cubicBezTo>
                    <a:pt x="288203" y="2173867"/>
                    <a:pt x="291098" y="2156827"/>
                    <a:pt x="323850" y="2124075"/>
                  </a:cubicBezTo>
                  <a:cubicBezTo>
                    <a:pt x="344916" y="2103009"/>
                    <a:pt x="358214" y="2093447"/>
                    <a:pt x="371475" y="2066925"/>
                  </a:cubicBezTo>
                  <a:cubicBezTo>
                    <a:pt x="375965" y="2057945"/>
                    <a:pt x="376510" y="2047330"/>
                    <a:pt x="381000" y="2038350"/>
                  </a:cubicBezTo>
                  <a:cubicBezTo>
                    <a:pt x="386120" y="2028111"/>
                    <a:pt x="394930" y="2020014"/>
                    <a:pt x="400050" y="2009775"/>
                  </a:cubicBezTo>
                  <a:cubicBezTo>
                    <a:pt x="404540" y="2000795"/>
                    <a:pt x="404006" y="1989554"/>
                    <a:pt x="409575" y="1981200"/>
                  </a:cubicBezTo>
                  <a:cubicBezTo>
                    <a:pt x="417047" y="1969992"/>
                    <a:pt x="429880" y="1963258"/>
                    <a:pt x="438150" y="1952625"/>
                  </a:cubicBezTo>
                  <a:cubicBezTo>
                    <a:pt x="452206" y="1934553"/>
                    <a:pt x="462513" y="1913791"/>
                    <a:pt x="476250" y="1895475"/>
                  </a:cubicBezTo>
                  <a:cubicBezTo>
                    <a:pt x="485775" y="1882775"/>
                    <a:pt x="495721" y="1870380"/>
                    <a:pt x="504825" y="1857375"/>
                  </a:cubicBezTo>
                  <a:cubicBezTo>
                    <a:pt x="517955" y="1838618"/>
                    <a:pt x="526736" y="1816414"/>
                    <a:pt x="542925" y="1800225"/>
                  </a:cubicBezTo>
                  <a:cubicBezTo>
                    <a:pt x="552450" y="1790700"/>
                    <a:pt x="563670" y="1782611"/>
                    <a:pt x="571500" y="1771650"/>
                  </a:cubicBezTo>
                  <a:cubicBezTo>
                    <a:pt x="619191" y="1704882"/>
                    <a:pt x="568983" y="1760941"/>
                    <a:pt x="600075" y="1704975"/>
                  </a:cubicBezTo>
                  <a:cubicBezTo>
                    <a:pt x="611194" y="1684961"/>
                    <a:pt x="630935" y="1669545"/>
                    <a:pt x="638175" y="1647825"/>
                  </a:cubicBezTo>
                  <a:cubicBezTo>
                    <a:pt x="644525" y="1628775"/>
                    <a:pt x="646086" y="1607383"/>
                    <a:pt x="657225" y="1590675"/>
                  </a:cubicBezTo>
                  <a:cubicBezTo>
                    <a:pt x="702797" y="1522317"/>
                    <a:pt x="679136" y="1549714"/>
                    <a:pt x="723900" y="1504950"/>
                  </a:cubicBezTo>
                  <a:cubicBezTo>
                    <a:pt x="740639" y="1454732"/>
                    <a:pt x="722362" y="1495366"/>
                    <a:pt x="762000" y="1447800"/>
                  </a:cubicBezTo>
                  <a:cubicBezTo>
                    <a:pt x="828305" y="1368234"/>
                    <a:pt x="726143" y="1474132"/>
                    <a:pt x="809625" y="1390650"/>
                  </a:cubicBezTo>
                  <a:cubicBezTo>
                    <a:pt x="817372" y="1367409"/>
                    <a:pt x="819736" y="1351964"/>
                    <a:pt x="838200" y="1333500"/>
                  </a:cubicBezTo>
                  <a:cubicBezTo>
                    <a:pt x="846295" y="1325405"/>
                    <a:pt x="857981" y="1321779"/>
                    <a:pt x="866775" y="1314450"/>
                  </a:cubicBezTo>
                  <a:cubicBezTo>
                    <a:pt x="877123" y="1305826"/>
                    <a:pt x="885123" y="1294641"/>
                    <a:pt x="895350" y="1285875"/>
                  </a:cubicBezTo>
                  <a:cubicBezTo>
                    <a:pt x="916025" y="1268153"/>
                    <a:pt x="939410" y="1253327"/>
                    <a:pt x="962025" y="1238250"/>
                  </a:cubicBezTo>
                  <a:cubicBezTo>
                    <a:pt x="980568" y="1182620"/>
                    <a:pt x="957041" y="1233709"/>
                    <a:pt x="1000125" y="1190625"/>
                  </a:cubicBezTo>
                  <a:cubicBezTo>
                    <a:pt x="1063625" y="1127125"/>
                    <a:pt x="971550" y="1193800"/>
                    <a:pt x="1047750" y="1143000"/>
                  </a:cubicBezTo>
                  <a:cubicBezTo>
                    <a:pt x="1054100" y="1133475"/>
                    <a:pt x="1061680" y="1124664"/>
                    <a:pt x="1066800" y="1114425"/>
                  </a:cubicBezTo>
                  <a:cubicBezTo>
                    <a:pt x="1071290" y="1105445"/>
                    <a:pt x="1071449" y="1094627"/>
                    <a:pt x="1076325" y="1085850"/>
                  </a:cubicBezTo>
                  <a:cubicBezTo>
                    <a:pt x="1104808" y="1034581"/>
                    <a:pt x="1108290" y="1034835"/>
                    <a:pt x="1143000" y="1000125"/>
                  </a:cubicBezTo>
                  <a:cubicBezTo>
                    <a:pt x="1146175" y="990600"/>
                    <a:pt x="1147649" y="980327"/>
                    <a:pt x="1152525" y="971550"/>
                  </a:cubicBezTo>
                  <a:cubicBezTo>
                    <a:pt x="1163644" y="951536"/>
                    <a:pt x="1183385" y="936120"/>
                    <a:pt x="1190625" y="914400"/>
                  </a:cubicBezTo>
                  <a:cubicBezTo>
                    <a:pt x="1193800" y="904875"/>
                    <a:pt x="1193878" y="893665"/>
                    <a:pt x="1200150" y="885825"/>
                  </a:cubicBezTo>
                  <a:cubicBezTo>
                    <a:pt x="1207301" y="876886"/>
                    <a:pt x="1219200" y="873125"/>
                    <a:pt x="1228725" y="866775"/>
                  </a:cubicBezTo>
                  <a:cubicBezTo>
                    <a:pt x="1245464" y="816557"/>
                    <a:pt x="1227187" y="857191"/>
                    <a:pt x="1266825" y="809625"/>
                  </a:cubicBezTo>
                  <a:cubicBezTo>
                    <a:pt x="1274154" y="800831"/>
                    <a:pt x="1278546" y="789844"/>
                    <a:pt x="1285875" y="781050"/>
                  </a:cubicBezTo>
                  <a:cubicBezTo>
                    <a:pt x="1294499" y="770702"/>
                    <a:pt x="1306620" y="763436"/>
                    <a:pt x="1314450" y="752475"/>
                  </a:cubicBezTo>
                  <a:cubicBezTo>
                    <a:pt x="1322703" y="740921"/>
                    <a:pt x="1325247" y="725929"/>
                    <a:pt x="1333500" y="714375"/>
                  </a:cubicBezTo>
                  <a:cubicBezTo>
                    <a:pt x="1341330" y="703414"/>
                    <a:pt x="1353805" y="696433"/>
                    <a:pt x="1362075" y="685800"/>
                  </a:cubicBezTo>
                  <a:cubicBezTo>
                    <a:pt x="1376131" y="667728"/>
                    <a:pt x="1387475" y="647700"/>
                    <a:pt x="1400175" y="628650"/>
                  </a:cubicBezTo>
                  <a:lnTo>
                    <a:pt x="1457325" y="542925"/>
                  </a:lnTo>
                  <a:cubicBezTo>
                    <a:pt x="1463675" y="533400"/>
                    <a:pt x="1468280" y="522445"/>
                    <a:pt x="1476375" y="514350"/>
                  </a:cubicBezTo>
                  <a:cubicBezTo>
                    <a:pt x="1485900" y="504825"/>
                    <a:pt x="1496680" y="496408"/>
                    <a:pt x="1504950" y="485775"/>
                  </a:cubicBezTo>
                  <a:cubicBezTo>
                    <a:pt x="1519006" y="467703"/>
                    <a:pt x="1530350" y="447675"/>
                    <a:pt x="1543050" y="428625"/>
                  </a:cubicBezTo>
                  <a:lnTo>
                    <a:pt x="1581150" y="371475"/>
                  </a:lnTo>
                  <a:cubicBezTo>
                    <a:pt x="1587500" y="361950"/>
                    <a:pt x="1592105" y="350995"/>
                    <a:pt x="1600200" y="342900"/>
                  </a:cubicBezTo>
                  <a:cubicBezTo>
                    <a:pt x="1609725" y="333375"/>
                    <a:pt x="1620505" y="324958"/>
                    <a:pt x="1628775" y="314325"/>
                  </a:cubicBezTo>
                  <a:cubicBezTo>
                    <a:pt x="1642831" y="296253"/>
                    <a:pt x="1659635" y="278895"/>
                    <a:pt x="1666875" y="257175"/>
                  </a:cubicBezTo>
                  <a:cubicBezTo>
                    <a:pt x="1670050" y="247650"/>
                    <a:pt x="1670831" y="236954"/>
                    <a:pt x="1676400" y="228600"/>
                  </a:cubicBezTo>
                  <a:cubicBezTo>
                    <a:pt x="1683872" y="217392"/>
                    <a:pt x="1696351" y="210373"/>
                    <a:pt x="1704975" y="200025"/>
                  </a:cubicBezTo>
                  <a:cubicBezTo>
                    <a:pt x="1712304" y="191231"/>
                    <a:pt x="1716420" y="180006"/>
                    <a:pt x="1724025" y="171450"/>
                  </a:cubicBezTo>
                  <a:cubicBezTo>
                    <a:pt x="1741923" y="151314"/>
                    <a:pt x="1762125" y="133350"/>
                    <a:pt x="1781175" y="114300"/>
                  </a:cubicBezTo>
                  <a:lnTo>
                    <a:pt x="1809750" y="85725"/>
                  </a:lnTo>
                  <a:cubicBezTo>
                    <a:pt x="1819275" y="76200"/>
                    <a:pt x="1827117" y="64622"/>
                    <a:pt x="1838325" y="57150"/>
                  </a:cubicBezTo>
                  <a:lnTo>
                    <a:pt x="1866900" y="38100"/>
                  </a:lnTo>
                  <a:cubicBezTo>
                    <a:pt x="1877845" y="5265"/>
                    <a:pt x="1869325" y="16625"/>
                    <a:pt x="1885950" y="0"/>
                  </a:cubicBezTo>
                </a:path>
              </a:pathLst>
            </a:custGeom>
            <a:noFill/>
            <a:ln w="19050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35432AAB-CA07-430E-8C2C-DC3AE462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1809750"/>
              <a:ext cx="2876550" cy="5019675"/>
            </a:xfrm>
            <a:custGeom>
              <a:avLst/>
              <a:gdLst/>
              <a:ahLst/>
              <a:cxnLst/>
              <a:rect l="0" t="0" r="r" b="b"/>
              <a:pathLst>
                <a:path w="2876550" h="5019675">
                  <a:moveTo>
                    <a:pt x="2876550" y="0"/>
                  </a:moveTo>
                  <a:cubicBezTo>
                    <a:pt x="2860675" y="19050"/>
                    <a:pt x="2845681" y="38870"/>
                    <a:pt x="2828925" y="57150"/>
                  </a:cubicBezTo>
                  <a:cubicBezTo>
                    <a:pt x="2810720" y="77009"/>
                    <a:pt x="2787939" y="92747"/>
                    <a:pt x="2771775" y="114300"/>
                  </a:cubicBezTo>
                  <a:cubicBezTo>
                    <a:pt x="2762250" y="127000"/>
                    <a:pt x="2753531" y="140347"/>
                    <a:pt x="2743200" y="152400"/>
                  </a:cubicBezTo>
                  <a:cubicBezTo>
                    <a:pt x="2734434" y="162627"/>
                    <a:pt x="2723249" y="170627"/>
                    <a:pt x="2714625" y="180975"/>
                  </a:cubicBezTo>
                  <a:cubicBezTo>
                    <a:pt x="2707296" y="189769"/>
                    <a:pt x="2701642" y="199842"/>
                    <a:pt x="2695575" y="209550"/>
                  </a:cubicBezTo>
                  <a:cubicBezTo>
                    <a:pt x="2677240" y="238885"/>
                    <a:pt x="2667295" y="259150"/>
                    <a:pt x="2647950" y="285750"/>
                  </a:cubicBezTo>
                  <a:cubicBezTo>
                    <a:pt x="2644606" y="290348"/>
                    <a:pt x="2586535" y="364651"/>
                    <a:pt x="2571750" y="390525"/>
                  </a:cubicBezTo>
                  <a:cubicBezTo>
                    <a:pt x="2564705" y="402853"/>
                    <a:pt x="2560005" y="416449"/>
                    <a:pt x="2552700" y="428625"/>
                  </a:cubicBezTo>
                  <a:cubicBezTo>
                    <a:pt x="2540920" y="448258"/>
                    <a:pt x="2527300" y="466725"/>
                    <a:pt x="2514600" y="485775"/>
                  </a:cubicBezTo>
                  <a:lnTo>
                    <a:pt x="2476500" y="542925"/>
                  </a:lnTo>
                  <a:lnTo>
                    <a:pt x="2438400" y="600075"/>
                  </a:lnTo>
                  <a:cubicBezTo>
                    <a:pt x="2432050" y="609600"/>
                    <a:pt x="2426219" y="619492"/>
                    <a:pt x="2419350" y="628650"/>
                  </a:cubicBezTo>
                  <a:cubicBezTo>
                    <a:pt x="2409825" y="641350"/>
                    <a:pt x="2401106" y="654697"/>
                    <a:pt x="2390775" y="666750"/>
                  </a:cubicBezTo>
                  <a:cubicBezTo>
                    <a:pt x="2382009" y="676977"/>
                    <a:pt x="2370030" y="684364"/>
                    <a:pt x="2362200" y="695325"/>
                  </a:cubicBezTo>
                  <a:cubicBezTo>
                    <a:pt x="2315619" y="760539"/>
                    <a:pt x="2369095" y="708006"/>
                    <a:pt x="2324100" y="762000"/>
                  </a:cubicBezTo>
                  <a:cubicBezTo>
                    <a:pt x="2315476" y="772348"/>
                    <a:pt x="2302757" y="779211"/>
                    <a:pt x="2295525" y="790575"/>
                  </a:cubicBezTo>
                  <a:cubicBezTo>
                    <a:pt x="2280279" y="814533"/>
                    <a:pt x="2266405" y="839834"/>
                    <a:pt x="2257425" y="866775"/>
                  </a:cubicBezTo>
                  <a:cubicBezTo>
                    <a:pt x="2254250" y="876300"/>
                    <a:pt x="2252776" y="886573"/>
                    <a:pt x="2247900" y="895350"/>
                  </a:cubicBezTo>
                  <a:cubicBezTo>
                    <a:pt x="2236781" y="915364"/>
                    <a:pt x="2217040" y="930780"/>
                    <a:pt x="2209800" y="952500"/>
                  </a:cubicBezTo>
                  <a:cubicBezTo>
                    <a:pt x="2185859" y="1024324"/>
                    <a:pt x="2218154" y="935792"/>
                    <a:pt x="2181225" y="1009650"/>
                  </a:cubicBezTo>
                  <a:cubicBezTo>
                    <a:pt x="2176735" y="1018630"/>
                    <a:pt x="2176190" y="1029245"/>
                    <a:pt x="2171700" y="1038225"/>
                  </a:cubicBezTo>
                  <a:cubicBezTo>
                    <a:pt x="2166580" y="1048464"/>
                    <a:pt x="2158330" y="1056861"/>
                    <a:pt x="2152650" y="1066800"/>
                  </a:cubicBezTo>
                  <a:cubicBezTo>
                    <a:pt x="2145605" y="1079128"/>
                    <a:pt x="2140905" y="1092724"/>
                    <a:pt x="2133600" y="1104900"/>
                  </a:cubicBezTo>
                  <a:cubicBezTo>
                    <a:pt x="2121820" y="1124533"/>
                    <a:pt x="2102740" y="1140330"/>
                    <a:pt x="2095500" y="1162050"/>
                  </a:cubicBezTo>
                  <a:cubicBezTo>
                    <a:pt x="2064839" y="1254032"/>
                    <a:pt x="2114005" y="1111024"/>
                    <a:pt x="2066925" y="1228725"/>
                  </a:cubicBezTo>
                  <a:cubicBezTo>
                    <a:pt x="2059467" y="1247369"/>
                    <a:pt x="2059014" y="1269167"/>
                    <a:pt x="2047875" y="1285875"/>
                  </a:cubicBezTo>
                  <a:cubicBezTo>
                    <a:pt x="2041525" y="1295400"/>
                    <a:pt x="2033474" y="1303989"/>
                    <a:pt x="2028825" y="1314450"/>
                  </a:cubicBezTo>
                  <a:cubicBezTo>
                    <a:pt x="2020670" y="1332800"/>
                    <a:pt x="2018755" y="1353639"/>
                    <a:pt x="2009775" y="1371600"/>
                  </a:cubicBezTo>
                  <a:cubicBezTo>
                    <a:pt x="2003425" y="1384300"/>
                    <a:pt x="1996318" y="1396649"/>
                    <a:pt x="1990725" y="1409700"/>
                  </a:cubicBezTo>
                  <a:cubicBezTo>
                    <a:pt x="1986770" y="1418928"/>
                    <a:pt x="1985690" y="1429295"/>
                    <a:pt x="1981200" y="1438275"/>
                  </a:cubicBezTo>
                  <a:cubicBezTo>
                    <a:pt x="1972921" y="1454834"/>
                    <a:pt x="1961616" y="1469716"/>
                    <a:pt x="1952625" y="1485900"/>
                  </a:cubicBezTo>
                  <a:cubicBezTo>
                    <a:pt x="1907871" y="1566457"/>
                    <a:pt x="1962895" y="1481047"/>
                    <a:pt x="1905000" y="1562100"/>
                  </a:cubicBezTo>
                  <a:cubicBezTo>
                    <a:pt x="1898346" y="1571415"/>
                    <a:pt x="1891070" y="1580436"/>
                    <a:pt x="1885950" y="1590675"/>
                  </a:cubicBezTo>
                  <a:cubicBezTo>
                    <a:pt x="1865222" y="1632132"/>
                    <a:pt x="1890409" y="1611102"/>
                    <a:pt x="1857375" y="1657350"/>
                  </a:cubicBezTo>
                  <a:cubicBezTo>
                    <a:pt x="1849545" y="1668311"/>
                    <a:pt x="1838325" y="1676400"/>
                    <a:pt x="1828800" y="1685925"/>
                  </a:cubicBezTo>
                  <a:cubicBezTo>
                    <a:pt x="1804859" y="1757749"/>
                    <a:pt x="1837154" y="1669217"/>
                    <a:pt x="1800225" y="1743075"/>
                  </a:cubicBezTo>
                  <a:cubicBezTo>
                    <a:pt x="1795735" y="1752055"/>
                    <a:pt x="1795190" y="1762670"/>
                    <a:pt x="1790700" y="1771650"/>
                  </a:cubicBezTo>
                  <a:cubicBezTo>
                    <a:pt x="1785580" y="1781889"/>
                    <a:pt x="1776770" y="1789986"/>
                    <a:pt x="1771650" y="1800225"/>
                  </a:cubicBezTo>
                  <a:cubicBezTo>
                    <a:pt x="1767160" y="1809205"/>
                    <a:pt x="1766615" y="1819820"/>
                    <a:pt x="1762125" y="1828800"/>
                  </a:cubicBezTo>
                  <a:cubicBezTo>
                    <a:pt x="1757005" y="1839039"/>
                    <a:pt x="1747724" y="1846914"/>
                    <a:pt x="1743075" y="1857375"/>
                  </a:cubicBezTo>
                  <a:cubicBezTo>
                    <a:pt x="1734920" y="1875725"/>
                    <a:pt x="1735164" y="1897817"/>
                    <a:pt x="1724025" y="1914525"/>
                  </a:cubicBezTo>
                  <a:cubicBezTo>
                    <a:pt x="1717675" y="1924050"/>
                    <a:pt x="1709624" y="1932639"/>
                    <a:pt x="1704975" y="1943100"/>
                  </a:cubicBezTo>
                  <a:cubicBezTo>
                    <a:pt x="1696820" y="1961450"/>
                    <a:pt x="1694905" y="1982289"/>
                    <a:pt x="1685925" y="2000250"/>
                  </a:cubicBezTo>
                  <a:cubicBezTo>
                    <a:pt x="1679575" y="2012950"/>
                    <a:pt x="1673920" y="2026022"/>
                    <a:pt x="1666875" y="2038350"/>
                  </a:cubicBezTo>
                  <a:cubicBezTo>
                    <a:pt x="1661195" y="2048289"/>
                    <a:pt x="1652474" y="2056464"/>
                    <a:pt x="1647825" y="2066925"/>
                  </a:cubicBezTo>
                  <a:cubicBezTo>
                    <a:pt x="1610529" y="2150840"/>
                    <a:pt x="1652356" y="2100494"/>
                    <a:pt x="1600200" y="2152650"/>
                  </a:cubicBezTo>
                  <a:cubicBezTo>
                    <a:pt x="1590654" y="2181289"/>
                    <a:pt x="1592141" y="2185181"/>
                    <a:pt x="1571625" y="2209800"/>
                  </a:cubicBezTo>
                  <a:cubicBezTo>
                    <a:pt x="1563001" y="2220148"/>
                    <a:pt x="1551320" y="2227742"/>
                    <a:pt x="1543050" y="2238375"/>
                  </a:cubicBezTo>
                  <a:cubicBezTo>
                    <a:pt x="1528994" y="2256447"/>
                    <a:pt x="1515189" y="2275047"/>
                    <a:pt x="1504950" y="2295525"/>
                  </a:cubicBezTo>
                  <a:cubicBezTo>
                    <a:pt x="1498600" y="2308225"/>
                    <a:pt x="1495141" y="2322844"/>
                    <a:pt x="1485900" y="2333625"/>
                  </a:cubicBezTo>
                  <a:cubicBezTo>
                    <a:pt x="1475569" y="2345678"/>
                    <a:pt x="1460500" y="2352675"/>
                    <a:pt x="1447800" y="2362200"/>
                  </a:cubicBezTo>
                  <a:cubicBezTo>
                    <a:pt x="1425961" y="2427718"/>
                    <a:pt x="1455832" y="2348144"/>
                    <a:pt x="1409700" y="2428875"/>
                  </a:cubicBezTo>
                  <a:cubicBezTo>
                    <a:pt x="1372941" y="2493204"/>
                    <a:pt x="1438098" y="2419527"/>
                    <a:pt x="1371600" y="2486025"/>
                  </a:cubicBezTo>
                  <a:cubicBezTo>
                    <a:pt x="1349761" y="2551543"/>
                    <a:pt x="1379632" y="2471969"/>
                    <a:pt x="1333500" y="2552700"/>
                  </a:cubicBezTo>
                  <a:cubicBezTo>
                    <a:pt x="1328519" y="2561417"/>
                    <a:pt x="1328851" y="2572498"/>
                    <a:pt x="1323975" y="2581275"/>
                  </a:cubicBezTo>
                  <a:lnTo>
                    <a:pt x="1266825" y="2667000"/>
                  </a:lnTo>
                  <a:lnTo>
                    <a:pt x="1209675" y="2752725"/>
                  </a:lnTo>
                  <a:lnTo>
                    <a:pt x="1190625" y="2781300"/>
                  </a:lnTo>
                  <a:cubicBezTo>
                    <a:pt x="1184275" y="2790825"/>
                    <a:pt x="1178444" y="2800717"/>
                    <a:pt x="1171575" y="2809875"/>
                  </a:cubicBezTo>
                  <a:lnTo>
                    <a:pt x="1143000" y="2847975"/>
                  </a:lnTo>
                  <a:cubicBezTo>
                    <a:pt x="1139825" y="2857500"/>
                    <a:pt x="1138351" y="2867773"/>
                    <a:pt x="1133475" y="2876550"/>
                  </a:cubicBezTo>
                  <a:cubicBezTo>
                    <a:pt x="1122356" y="2896564"/>
                    <a:pt x="1102615" y="2911980"/>
                    <a:pt x="1095375" y="2933700"/>
                  </a:cubicBezTo>
                  <a:lnTo>
                    <a:pt x="1076325" y="2990850"/>
                  </a:lnTo>
                  <a:cubicBezTo>
                    <a:pt x="1073150" y="3000375"/>
                    <a:pt x="1072369" y="3011071"/>
                    <a:pt x="1066800" y="3019425"/>
                  </a:cubicBezTo>
                  <a:cubicBezTo>
                    <a:pt x="1060450" y="3028950"/>
                    <a:pt x="1052399" y="3037539"/>
                    <a:pt x="1047750" y="3048000"/>
                  </a:cubicBezTo>
                  <a:cubicBezTo>
                    <a:pt x="1039595" y="3066350"/>
                    <a:pt x="1035050" y="3086100"/>
                    <a:pt x="1028700" y="3105150"/>
                  </a:cubicBezTo>
                  <a:cubicBezTo>
                    <a:pt x="1025525" y="3114675"/>
                    <a:pt x="1024744" y="3125371"/>
                    <a:pt x="1019175" y="3133725"/>
                  </a:cubicBezTo>
                  <a:cubicBezTo>
                    <a:pt x="1006475" y="3152775"/>
                    <a:pt x="988315" y="3169155"/>
                    <a:pt x="981075" y="3190875"/>
                  </a:cubicBezTo>
                  <a:cubicBezTo>
                    <a:pt x="957134" y="3262699"/>
                    <a:pt x="989429" y="3174167"/>
                    <a:pt x="952500" y="3248025"/>
                  </a:cubicBezTo>
                  <a:cubicBezTo>
                    <a:pt x="948010" y="3257005"/>
                    <a:pt x="947465" y="3267620"/>
                    <a:pt x="942975" y="3276600"/>
                  </a:cubicBezTo>
                  <a:cubicBezTo>
                    <a:pt x="929714" y="3303122"/>
                    <a:pt x="916416" y="3312684"/>
                    <a:pt x="895350" y="3333750"/>
                  </a:cubicBezTo>
                  <a:cubicBezTo>
                    <a:pt x="872702" y="3401694"/>
                    <a:pt x="904816" y="3319551"/>
                    <a:pt x="857250" y="3390900"/>
                  </a:cubicBezTo>
                  <a:cubicBezTo>
                    <a:pt x="851681" y="3399254"/>
                    <a:pt x="852215" y="3410495"/>
                    <a:pt x="847725" y="3419475"/>
                  </a:cubicBezTo>
                  <a:cubicBezTo>
                    <a:pt x="831850" y="3451225"/>
                    <a:pt x="828675" y="3448050"/>
                    <a:pt x="800100" y="3467100"/>
                  </a:cubicBezTo>
                  <a:cubicBezTo>
                    <a:pt x="750953" y="3614542"/>
                    <a:pt x="807283" y="3462259"/>
                    <a:pt x="762000" y="3552825"/>
                  </a:cubicBezTo>
                  <a:cubicBezTo>
                    <a:pt x="757510" y="3561805"/>
                    <a:pt x="756965" y="3572420"/>
                    <a:pt x="752475" y="3581400"/>
                  </a:cubicBezTo>
                  <a:cubicBezTo>
                    <a:pt x="747355" y="3591639"/>
                    <a:pt x="738074" y="3599514"/>
                    <a:pt x="733425" y="3609975"/>
                  </a:cubicBezTo>
                  <a:cubicBezTo>
                    <a:pt x="725270" y="3628325"/>
                    <a:pt x="725514" y="3650417"/>
                    <a:pt x="714375" y="3667125"/>
                  </a:cubicBezTo>
                  <a:cubicBezTo>
                    <a:pt x="659780" y="3749017"/>
                    <a:pt x="725235" y="3645405"/>
                    <a:pt x="685800" y="3724275"/>
                  </a:cubicBezTo>
                  <a:cubicBezTo>
                    <a:pt x="680680" y="3734514"/>
                    <a:pt x="671870" y="3742611"/>
                    <a:pt x="666750" y="3752850"/>
                  </a:cubicBezTo>
                  <a:cubicBezTo>
                    <a:pt x="662260" y="3761830"/>
                    <a:pt x="661715" y="3772445"/>
                    <a:pt x="657225" y="3781425"/>
                  </a:cubicBezTo>
                  <a:cubicBezTo>
                    <a:pt x="652105" y="3791664"/>
                    <a:pt x="643295" y="3799761"/>
                    <a:pt x="638175" y="3810000"/>
                  </a:cubicBezTo>
                  <a:cubicBezTo>
                    <a:pt x="633685" y="3818980"/>
                    <a:pt x="633140" y="3829595"/>
                    <a:pt x="628650" y="3838575"/>
                  </a:cubicBezTo>
                  <a:cubicBezTo>
                    <a:pt x="623530" y="3848814"/>
                    <a:pt x="615280" y="3857211"/>
                    <a:pt x="609600" y="3867150"/>
                  </a:cubicBezTo>
                  <a:cubicBezTo>
                    <a:pt x="602555" y="3879478"/>
                    <a:pt x="596143" y="3892199"/>
                    <a:pt x="590550" y="3905250"/>
                  </a:cubicBezTo>
                  <a:cubicBezTo>
                    <a:pt x="586595" y="3914478"/>
                    <a:pt x="586006" y="3925108"/>
                    <a:pt x="581025" y="3933825"/>
                  </a:cubicBezTo>
                  <a:cubicBezTo>
                    <a:pt x="563767" y="3964026"/>
                    <a:pt x="548142" y="3971016"/>
                    <a:pt x="533400" y="4000500"/>
                  </a:cubicBezTo>
                  <a:cubicBezTo>
                    <a:pt x="528910" y="4009480"/>
                    <a:pt x="528751" y="4020298"/>
                    <a:pt x="523875" y="4029075"/>
                  </a:cubicBezTo>
                  <a:cubicBezTo>
                    <a:pt x="512756" y="4049089"/>
                    <a:pt x="493015" y="4064505"/>
                    <a:pt x="485775" y="4086225"/>
                  </a:cubicBezTo>
                  <a:cubicBezTo>
                    <a:pt x="482600" y="4095750"/>
                    <a:pt x="480740" y="4105820"/>
                    <a:pt x="476250" y="4114800"/>
                  </a:cubicBezTo>
                  <a:cubicBezTo>
                    <a:pt x="428421" y="4210459"/>
                    <a:pt x="488247" y="4064583"/>
                    <a:pt x="438150" y="4181475"/>
                  </a:cubicBezTo>
                  <a:cubicBezTo>
                    <a:pt x="427480" y="4206372"/>
                    <a:pt x="427156" y="4221297"/>
                    <a:pt x="419100" y="4248150"/>
                  </a:cubicBezTo>
                  <a:cubicBezTo>
                    <a:pt x="413330" y="4267384"/>
                    <a:pt x="406400" y="4286250"/>
                    <a:pt x="400050" y="4305300"/>
                  </a:cubicBezTo>
                  <a:cubicBezTo>
                    <a:pt x="396875" y="4314825"/>
                    <a:pt x="392960" y="4324135"/>
                    <a:pt x="390525" y="4333875"/>
                  </a:cubicBezTo>
                  <a:cubicBezTo>
                    <a:pt x="376130" y="4391456"/>
                    <a:pt x="385140" y="4359556"/>
                    <a:pt x="361950" y="4429125"/>
                  </a:cubicBezTo>
                  <a:lnTo>
                    <a:pt x="352425" y="4457700"/>
                  </a:lnTo>
                  <a:cubicBezTo>
                    <a:pt x="349250" y="4467225"/>
                    <a:pt x="348469" y="4477921"/>
                    <a:pt x="342900" y="4486275"/>
                  </a:cubicBezTo>
                  <a:cubicBezTo>
                    <a:pt x="336550" y="4495800"/>
                    <a:pt x="328499" y="4504389"/>
                    <a:pt x="323850" y="4514850"/>
                  </a:cubicBezTo>
                  <a:cubicBezTo>
                    <a:pt x="315695" y="4533200"/>
                    <a:pt x="318999" y="4557801"/>
                    <a:pt x="304800" y="4572000"/>
                  </a:cubicBezTo>
                  <a:cubicBezTo>
                    <a:pt x="283734" y="4593066"/>
                    <a:pt x="270436" y="4602628"/>
                    <a:pt x="257175" y="4629150"/>
                  </a:cubicBezTo>
                  <a:cubicBezTo>
                    <a:pt x="252685" y="4638130"/>
                    <a:pt x="253219" y="4649371"/>
                    <a:pt x="247650" y="4657725"/>
                  </a:cubicBezTo>
                  <a:cubicBezTo>
                    <a:pt x="240178" y="4668933"/>
                    <a:pt x="227699" y="4675952"/>
                    <a:pt x="219075" y="4686300"/>
                  </a:cubicBezTo>
                  <a:cubicBezTo>
                    <a:pt x="211746" y="4695094"/>
                    <a:pt x="208120" y="4706780"/>
                    <a:pt x="200025" y="4714875"/>
                  </a:cubicBezTo>
                  <a:cubicBezTo>
                    <a:pt x="158253" y="4756647"/>
                    <a:pt x="181885" y="4707885"/>
                    <a:pt x="142875" y="4762500"/>
                  </a:cubicBezTo>
                  <a:cubicBezTo>
                    <a:pt x="134622" y="4774054"/>
                    <a:pt x="130870" y="4788272"/>
                    <a:pt x="123825" y="4800600"/>
                  </a:cubicBezTo>
                  <a:cubicBezTo>
                    <a:pt x="106144" y="4831542"/>
                    <a:pt x="102467" y="4831483"/>
                    <a:pt x="76200" y="4857750"/>
                  </a:cubicBezTo>
                  <a:cubicBezTo>
                    <a:pt x="52259" y="4929574"/>
                    <a:pt x="84554" y="4841042"/>
                    <a:pt x="47625" y="4914900"/>
                  </a:cubicBezTo>
                  <a:cubicBezTo>
                    <a:pt x="43135" y="4923880"/>
                    <a:pt x="42590" y="4934495"/>
                    <a:pt x="38100" y="4943475"/>
                  </a:cubicBezTo>
                  <a:cubicBezTo>
                    <a:pt x="32980" y="4953714"/>
                    <a:pt x="24170" y="4961811"/>
                    <a:pt x="19050" y="4972050"/>
                  </a:cubicBezTo>
                  <a:cubicBezTo>
                    <a:pt x="14560" y="4981030"/>
                    <a:pt x="13254" y="4991303"/>
                    <a:pt x="9525" y="5000625"/>
                  </a:cubicBezTo>
                  <a:cubicBezTo>
                    <a:pt x="6888" y="5007217"/>
                    <a:pt x="3175" y="5013325"/>
                    <a:pt x="0" y="5019675"/>
                  </a:cubicBezTo>
                </a:path>
              </a:pathLst>
            </a:custGeom>
            <a:noFill/>
            <a:ln w="2857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018A3D-C223-45EF-A33F-DC3DCC953815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1609725"/>
            <a:ext cx="9058275" cy="3086100"/>
            <a:chOff x="-9525" y="1609725"/>
            <a:chExt cx="9058276" cy="3086100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14B804A-9381-4978-9380-EE33C30BE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" y="1619250"/>
              <a:ext cx="2209800" cy="1343025"/>
            </a:xfrm>
            <a:custGeom>
              <a:avLst/>
              <a:gdLst>
                <a:gd name="T0" fmla="*/ 0 w 2209800"/>
                <a:gd name="T1" fmla="*/ 1343025 h 1343025"/>
                <a:gd name="T2" fmla="*/ 342900 w 2209800"/>
                <a:gd name="T3" fmla="*/ 1076325 h 1343025"/>
                <a:gd name="T4" fmla="*/ 371475 w 2209800"/>
                <a:gd name="T5" fmla="*/ 1047750 h 1343025"/>
                <a:gd name="T6" fmla="*/ 466725 w 2209800"/>
                <a:gd name="T7" fmla="*/ 990600 h 1343025"/>
                <a:gd name="T8" fmla="*/ 485775 w 2209800"/>
                <a:gd name="T9" fmla="*/ 962025 h 1343025"/>
                <a:gd name="T10" fmla="*/ 514350 w 2209800"/>
                <a:gd name="T11" fmla="*/ 952500 h 1343025"/>
                <a:gd name="T12" fmla="*/ 542925 w 2209800"/>
                <a:gd name="T13" fmla="*/ 933450 h 1343025"/>
                <a:gd name="T14" fmla="*/ 600075 w 2209800"/>
                <a:gd name="T15" fmla="*/ 895350 h 1343025"/>
                <a:gd name="T16" fmla="*/ 695325 w 2209800"/>
                <a:gd name="T17" fmla="*/ 828675 h 1343025"/>
                <a:gd name="T18" fmla="*/ 723900 w 2209800"/>
                <a:gd name="T19" fmla="*/ 819150 h 1343025"/>
                <a:gd name="T20" fmla="*/ 752475 w 2209800"/>
                <a:gd name="T21" fmla="*/ 800100 h 1343025"/>
                <a:gd name="T22" fmla="*/ 809625 w 2209800"/>
                <a:gd name="T23" fmla="*/ 781050 h 1343025"/>
                <a:gd name="T24" fmla="*/ 895350 w 2209800"/>
                <a:gd name="T25" fmla="*/ 723900 h 1343025"/>
                <a:gd name="T26" fmla="*/ 923925 w 2209800"/>
                <a:gd name="T27" fmla="*/ 704850 h 1343025"/>
                <a:gd name="T28" fmla="*/ 952500 w 2209800"/>
                <a:gd name="T29" fmla="*/ 685800 h 1343025"/>
                <a:gd name="T30" fmla="*/ 1009650 w 2209800"/>
                <a:gd name="T31" fmla="*/ 647700 h 1343025"/>
                <a:gd name="T32" fmla="*/ 1066800 w 2209800"/>
                <a:gd name="T33" fmla="*/ 609600 h 1343025"/>
                <a:gd name="T34" fmla="*/ 1123950 w 2209800"/>
                <a:gd name="T35" fmla="*/ 571500 h 1343025"/>
                <a:gd name="T36" fmla="*/ 1181100 w 2209800"/>
                <a:gd name="T37" fmla="*/ 552450 h 1343025"/>
                <a:gd name="T38" fmla="*/ 1285875 w 2209800"/>
                <a:gd name="T39" fmla="*/ 495300 h 1343025"/>
                <a:gd name="T40" fmla="*/ 1314450 w 2209800"/>
                <a:gd name="T41" fmla="*/ 485775 h 1343025"/>
                <a:gd name="T42" fmla="*/ 1419225 w 2209800"/>
                <a:gd name="T43" fmla="*/ 428625 h 1343025"/>
                <a:gd name="T44" fmla="*/ 1476375 w 2209800"/>
                <a:gd name="T45" fmla="*/ 409575 h 1343025"/>
                <a:gd name="T46" fmla="*/ 1533525 w 2209800"/>
                <a:gd name="T47" fmla="*/ 371475 h 1343025"/>
                <a:gd name="T48" fmla="*/ 1562100 w 2209800"/>
                <a:gd name="T49" fmla="*/ 361950 h 1343025"/>
                <a:gd name="T50" fmla="*/ 1590675 w 2209800"/>
                <a:gd name="T51" fmla="*/ 342900 h 1343025"/>
                <a:gd name="T52" fmla="*/ 1619250 w 2209800"/>
                <a:gd name="T53" fmla="*/ 333375 h 1343025"/>
                <a:gd name="T54" fmla="*/ 1647825 w 2209800"/>
                <a:gd name="T55" fmla="*/ 314325 h 1343025"/>
                <a:gd name="T56" fmla="*/ 1676400 w 2209800"/>
                <a:gd name="T57" fmla="*/ 304800 h 1343025"/>
                <a:gd name="T58" fmla="*/ 1704975 w 2209800"/>
                <a:gd name="T59" fmla="*/ 285750 h 1343025"/>
                <a:gd name="T60" fmla="*/ 1762125 w 2209800"/>
                <a:gd name="T61" fmla="*/ 266700 h 1343025"/>
                <a:gd name="T62" fmla="*/ 1819275 w 2209800"/>
                <a:gd name="T63" fmla="*/ 228600 h 1343025"/>
                <a:gd name="T64" fmla="*/ 1876425 w 2209800"/>
                <a:gd name="T65" fmla="*/ 200025 h 1343025"/>
                <a:gd name="T66" fmla="*/ 1905000 w 2209800"/>
                <a:gd name="T67" fmla="*/ 190500 h 1343025"/>
                <a:gd name="T68" fmla="*/ 1962150 w 2209800"/>
                <a:gd name="T69" fmla="*/ 152400 h 1343025"/>
                <a:gd name="T70" fmla="*/ 2019300 w 2209800"/>
                <a:gd name="T71" fmla="*/ 123825 h 1343025"/>
                <a:gd name="T72" fmla="*/ 2047875 w 2209800"/>
                <a:gd name="T73" fmla="*/ 114300 h 1343025"/>
                <a:gd name="T74" fmla="*/ 2105025 w 2209800"/>
                <a:gd name="T75" fmla="*/ 76200 h 1343025"/>
                <a:gd name="T76" fmla="*/ 2133600 w 2209800"/>
                <a:gd name="T77" fmla="*/ 57150 h 1343025"/>
                <a:gd name="T78" fmla="*/ 2162175 w 2209800"/>
                <a:gd name="T79" fmla="*/ 38100 h 1343025"/>
                <a:gd name="T80" fmla="*/ 2209800 w 2209800"/>
                <a:gd name="T81" fmla="*/ 0 h 13430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09800" h="1343025">
                  <a:moveTo>
                    <a:pt x="0" y="1343025"/>
                  </a:moveTo>
                  <a:lnTo>
                    <a:pt x="342900" y="1076325"/>
                  </a:lnTo>
                  <a:cubicBezTo>
                    <a:pt x="353445" y="1067943"/>
                    <a:pt x="360842" y="1056020"/>
                    <a:pt x="371475" y="1047750"/>
                  </a:cubicBezTo>
                  <a:cubicBezTo>
                    <a:pt x="412854" y="1015567"/>
                    <a:pt x="425255" y="1011335"/>
                    <a:pt x="466725" y="990600"/>
                  </a:cubicBezTo>
                  <a:cubicBezTo>
                    <a:pt x="473075" y="981075"/>
                    <a:pt x="476836" y="969176"/>
                    <a:pt x="485775" y="962025"/>
                  </a:cubicBezTo>
                  <a:cubicBezTo>
                    <a:pt x="493615" y="955753"/>
                    <a:pt x="505370" y="956990"/>
                    <a:pt x="514350" y="952500"/>
                  </a:cubicBezTo>
                  <a:cubicBezTo>
                    <a:pt x="524589" y="947380"/>
                    <a:pt x="534131" y="940779"/>
                    <a:pt x="542925" y="933450"/>
                  </a:cubicBezTo>
                  <a:cubicBezTo>
                    <a:pt x="590491" y="893812"/>
                    <a:pt x="549857" y="912089"/>
                    <a:pt x="600075" y="895350"/>
                  </a:cubicBezTo>
                  <a:cubicBezTo>
                    <a:pt x="617463" y="882309"/>
                    <a:pt x="681253" y="833366"/>
                    <a:pt x="695325" y="828675"/>
                  </a:cubicBezTo>
                  <a:cubicBezTo>
                    <a:pt x="704850" y="825500"/>
                    <a:pt x="714920" y="823640"/>
                    <a:pt x="723900" y="819150"/>
                  </a:cubicBezTo>
                  <a:cubicBezTo>
                    <a:pt x="734139" y="814030"/>
                    <a:pt x="742014" y="804749"/>
                    <a:pt x="752475" y="800100"/>
                  </a:cubicBezTo>
                  <a:cubicBezTo>
                    <a:pt x="770825" y="791945"/>
                    <a:pt x="792917" y="792189"/>
                    <a:pt x="809625" y="781050"/>
                  </a:cubicBezTo>
                  <a:lnTo>
                    <a:pt x="895350" y="723900"/>
                  </a:lnTo>
                  <a:lnTo>
                    <a:pt x="923925" y="704850"/>
                  </a:lnTo>
                  <a:cubicBezTo>
                    <a:pt x="933450" y="698500"/>
                    <a:pt x="944405" y="693895"/>
                    <a:pt x="952500" y="685800"/>
                  </a:cubicBezTo>
                  <a:cubicBezTo>
                    <a:pt x="988175" y="650125"/>
                    <a:pt x="968296" y="661485"/>
                    <a:pt x="1009650" y="647700"/>
                  </a:cubicBezTo>
                  <a:cubicBezTo>
                    <a:pt x="1073066" y="584284"/>
                    <a:pt x="1004769" y="644062"/>
                    <a:pt x="1066800" y="609600"/>
                  </a:cubicBezTo>
                  <a:cubicBezTo>
                    <a:pt x="1086814" y="598481"/>
                    <a:pt x="1102230" y="578740"/>
                    <a:pt x="1123950" y="571500"/>
                  </a:cubicBezTo>
                  <a:cubicBezTo>
                    <a:pt x="1143000" y="565150"/>
                    <a:pt x="1164392" y="563589"/>
                    <a:pt x="1181100" y="552450"/>
                  </a:cubicBezTo>
                  <a:cubicBezTo>
                    <a:pt x="1215881" y="529262"/>
                    <a:pt x="1242655" y="509707"/>
                    <a:pt x="1285875" y="495300"/>
                  </a:cubicBezTo>
                  <a:cubicBezTo>
                    <a:pt x="1295400" y="492125"/>
                    <a:pt x="1305470" y="490265"/>
                    <a:pt x="1314450" y="485775"/>
                  </a:cubicBezTo>
                  <a:cubicBezTo>
                    <a:pt x="1384013" y="450994"/>
                    <a:pt x="1289724" y="471792"/>
                    <a:pt x="1419225" y="428625"/>
                  </a:cubicBezTo>
                  <a:cubicBezTo>
                    <a:pt x="1438275" y="422275"/>
                    <a:pt x="1459667" y="420714"/>
                    <a:pt x="1476375" y="409575"/>
                  </a:cubicBezTo>
                  <a:cubicBezTo>
                    <a:pt x="1495425" y="396875"/>
                    <a:pt x="1511805" y="378715"/>
                    <a:pt x="1533525" y="371475"/>
                  </a:cubicBezTo>
                  <a:cubicBezTo>
                    <a:pt x="1543050" y="368300"/>
                    <a:pt x="1553120" y="366440"/>
                    <a:pt x="1562100" y="361950"/>
                  </a:cubicBezTo>
                  <a:cubicBezTo>
                    <a:pt x="1572339" y="356830"/>
                    <a:pt x="1580436" y="348020"/>
                    <a:pt x="1590675" y="342900"/>
                  </a:cubicBezTo>
                  <a:cubicBezTo>
                    <a:pt x="1599655" y="338410"/>
                    <a:pt x="1610270" y="337865"/>
                    <a:pt x="1619250" y="333375"/>
                  </a:cubicBezTo>
                  <a:cubicBezTo>
                    <a:pt x="1629489" y="328255"/>
                    <a:pt x="1637586" y="319445"/>
                    <a:pt x="1647825" y="314325"/>
                  </a:cubicBezTo>
                  <a:cubicBezTo>
                    <a:pt x="1656805" y="309835"/>
                    <a:pt x="1667420" y="309290"/>
                    <a:pt x="1676400" y="304800"/>
                  </a:cubicBezTo>
                  <a:cubicBezTo>
                    <a:pt x="1686639" y="299680"/>
                    <a:pt x="1694514" y="290399"/>
                    <a:pt x="1704975" y="285750"/>
                  </a:cubicBezTo>
                  <a:cubicBezTo>
                    <a:pt x="1723325" y="277595"/>
                    <a:pt x="1745417" y="277839"/>
                    <a:pt x="1762125" y="266700"/>
                  </a:cubicBezTo>
                  <a:cubicBezTo>
                    <a:pt x="1781175" y="254000"/>
                    <a:pt x="1797555" y="235840"/>
                    <a:pt x="1819275" y="228600"/>
                  </a:cubicBezTo>
                  <a:cubicBezTo>
                    <a:pt x="1891099" y="204659"/>
                    <a:pt x="1802567" y="236954"/>
                    <a:pt x="1876425" y="200025"/>
                  </a:cubicBezTo>
                  <a:cubicBezTo>
                    <a:pt x="1885405" y="195535"/>
                    <a:pt x="1896223" y="195376"/>
                    <a:pt x="1905000" y="190500"/>
                  </a:cubicBezTo>
                  <a:cubicBezTo>
                    <a:pt x="1925014" y="179381"/>
                    <a:pt x="1940430" y="159640"/>
                    <a:pt x="1962150" y="152400"/>
                  </a:cubicBezTo>
                  <a:cubicBezTo>
                    <a:pt x="2033974" y="128459"/>
                    <a:pt x="1945442" y="160754"/>
                    <a:pt x="2019300" y="123825"/>
                  </a:cubicBezTo>
                  <a:cubicBezTo>
                    <a:pt x="2028280" y="119335"/>
                    <a:pt x="2039098" y="119176"/>
                    <a:pt x="2047875" y="114300"/>
                  </a:cubicBezTo>
                  <a:cubicBezTo>
                    <a:pt x="2067889" y="103181"/>
                    <a:pt x="2085975" y="88900"/>
                    <a:pt x="2105025" y="76200"/>
                  </a:cubicBezTo>
                  <a:lnTo>
                    <a:pt x="2133600" y="57150"/>
                  </a:lnTo>
                  <a:cubicBezTo>
                    <a:pt x="2143125" y="50800"/>
                    <a:pt x="2154080" y="46195"/>
                    <a:pt x="2162175" y="38100"/>
                  </a:cubicBezTo>
                  <a:cubicBezTo>
                    <a:pt x="2195770" y="4505"/>
                    <a:pt x="2178702" y="15549"/>
                    <a:pt x="2209800" y="0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6664F9C4-C9DF-42B6-A646-6E9E7FEA7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1609725"/>
              <a:ext cx="1819275" cy="1209675"/>
            </a:xfrm>
            <a:custGeom>
              <a:avLst/>
              <a:gdLst>
                <a:gd name="T0" fmla="*/ 0 w 1819275"/>
                <a:gd name="T1" fmla="*/ 1209675 h 1209675"/>
                <a:gd name="T2" fmla="*/ 714375 w 1819275"/>
                <a:gd name="T3" fmla="*/ 685800 h 1209675"/>
                <a:gd name="T4" fmla="*/ 742950 w 1819275"/>
                <a:gd name="T5" fmla="*/ 676275 h 1209675"/>
                <a:gd name="T6" fmla="*/ 800100 w 1819275"/>
                <a:gd name="T7" fmla="*/ 638175 h 1209675"/>
                <a:gd name="T8" fmla="*/ 828675 w 1819275"/>
                <a:gd name="T9" fmla="*/ 609600 h 1209675"/>
                <a:gd name="T10" fmla="*/ 866775 w 1819275"/>
                <a:gd name="T11" fmla="*/ 600075 h 1209675"/>
                <a:gd name="T12" fmla="*/ 895350 w 1819275"/>
                <a:gd name="T13" fmla="*/ 590550 h 1209675"/>
                <a:gd name="T14" fmla="*/ 933450 w 1819275"/>
                <a:gd name="T15" fmla="*/ 561975 h 1209675"/>
                <a:gd name="T16" fmla="*/ 1000125 w 1819275"/>
                <a:gd name="T17" fmla="*/ 533400 h 1209675"/>
                <a:gd name="T18" fmla="*/ 1066800 w 1819275"/>
                <a:gd name="T19" fmla="*/ 485775 h 1209675"/>
                <a:gd name="T20" fmla="*/ 1123950 w 1819275"/>
                <a:gd name="T21" fmla="*/ 447675 h 1209675"/>
                <a:gd name="T22" fmla="*/ 1152525 w 1819275"/>
                <a:gd name="T23" fmla="*/ 438150 h 1209675"/>
                <a:gd name="T24" fmla="*/ 1181100 w 1819275"/>
                <a:gd name="T25" fmla="*/ 419100 h 1209675"/>
                <a:gd name="T26" fmla="*/ 1209675 w 1819275"/>
                <a:gd name="T27" fmla="*/ 409575 h 1209675"/>
                <a:gd name="T28" fmla="*/ 1266825 w 1819275"/>
                <a:gd name="T29" fmla="*/ 371475 h 1209675"/>
                <a:gd name="T30" fmla="*/ 1295400 w 1819275"/>
                <a:gd name="T31" fmla="*/ 352425 h 1209675"/>
                <a:gd name="T32" fmla="*/ 1323975 w 1819275"/>
                <a:gd name="T33" fmla="*/ 342900 h 1209675"/>
                <a:gd name="T34" fmla="*/ 1362075 w 1819275"/>
                <a:gd name="T35" fmla="*/ 314325 h 1209675"/>
                <a:gd name="T36" fmla="*/ 1419225 w 1819275"/>
                <a:gd name="T37" fmla="*/ 276225 h 1209675"/>
                <a:gd name="T38" fmla="*/ 1504950 w 1819275"/>
                <a:gd name="T39" fmla="*/ 219075 h 1209675"/>
                <a:gd name="T40" fmla="*/ 1533525 w 1819275"/>
                <a:gd name="T41" fmla="*/ 200025 h 1209675"/>
                <a:gd name="T42" fmla="*/ 1562100 w 1819275"/>
                <a:gd name="T43" fmla="*/ 171450 h 1209675"/>
                <a:gd name="T44" fmla="*/ 1590675 w 1819275"/>
                <a:gd name="T45" fmla="*/ 161925 h 1209675"/>
                <a:gd name="T46" fmla="*/ 1647825 w 1819275"/>
                <a:gd name="T47" fmla="*/ 114300 h 1209675"/>
                <a:gd name="T48" fmla="*/ 1733550 w 1819275"/>
                <a:gd name="T49" fmla="*/ 66675 h 1209675"/>
                <a:gd name="T50" fmla="*/ 1752600 w 1819275"/>
                <a:gd name="T51" fmla="*/ 38100 h 1209675"/>
                <a:gd name="T52" fmla="*/ 1781175 w 1819275"/>
                <a:gd name="T53" fmla="*/ 28575 h 1209675"/>
                <a:gd name="T54" fmla="*/ 1819275 w 1819275"/>
                <a:gd name="T55" fmla="*/ 0 h 12096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19275" h="1209675">
                  <a:moveTo>
                    <a:pt x="0" y="1209675"/>
                  </a:moveTo>
                  <a:lnTo>
                    <a:pt x="714375" y="685800"/>
                  </a:lnTo>
                  <a:cubicBezTo>
                    <a:pt x="722531" y="679944"/>
                    <a:pt x="734596" y="681844"/>
                    <a:pt x="742950" y="676275"/>
                  </a:cubicBezTo>
                  <a:cubicBezTo>
                    <a:pt x="814299" y="628709"/>
                    <a:pt x="732156" y="660823"/>
                    <a:pt x="800100" y="638175"/>
                  </a:cubicBezTo>
                  <a:cubicBezTo>
                    <a:pt x="809625" y="628650"/>
                    <a:pt x="816979" y="616283"/>
                    <a:pt x="828675" y="609600"/>
                  </a:cubicBezTo>
                  <a:cubicBezTo>
                    <a:pt x="840041" y="603105"/>
                    <a:pt x="854188" y="603671"/>
                    <a:pt x="866775" y="600075"/>
                  </a:cubicBezTo>
                  <a:cubicBezTo>
                    <a:pt x="876429" y="597317"/>
                    <a:pt x="885825" y="593725"/>
                    <a:pt x="895350" y="590550"/>
                  </a:cubicBezTo>
                  <a:cubicBezTo>
                    <a:pt x="908050" y="581025"/>
                    <a:pt x="919988" y="570389"/>
                    <a:pt x="933450" y="561975"/>
                  </a:cubicBezTo>
                  <a:cubicBezTo>
                    <a:pt x="960353" y="545161"/>
                    <a:pt x="972347" y="542659"/>
                    <a:pt x="1000125" y="533400"/>
                  </a:cubicBezTo>
                  <a:cubicBezTo>
                    <a:pt x="1050634" y="482891"/>
                    <a:pt x="1004115" y="523386"/>
                    <a:pt x="1066800" y="485775"/>
                  </a:cubicBezTo>
                  <a:cubicBezTo>
                    <a:pt x="1086433" y="473995"/>
                    <a:pt x="1102230" y="454915"/>
                    <a:pt x="1123950" y="447675"/>
                  </a:cubicBezTo>
                  <a:cubicBezTo>
                    <a:pt x="1133475" y="444500"/>
                    <a:pt x="1143545" y="442640"/>
                    <a:pt x="1152525" y="438150"/>
                  </a:cubicBezTo>
                  <a:cubicBezTo>
                    <a:pt x="1162764" y="433030"/>
                    <a:pt x="1170861" y="424220"/>
                    <a:pt x="1181100" y="419100"/>
                  </a:cubicBezTo>
                  <a:cubicBezTo>
                    <a:pt x="1190080" y="414610"/>
                    <a:pt x="1200898" y="414451"/>
                    <a:pt x="1209675" y="409575"/>
                  </a:cubicBezTo>
                  <a:cubicBezTo>
                    <a:pt x="1229689" y="398456"/>
                    <a:pt x="1247775" y="384175"/>
                    <a:pt x="1266825" y="371475"/>
                  </a:cubicBezTo>
                  <a:cubicBezTo>
                    <a:pt x="1276350" y="365125"/>
                    <a:pt x="1284540" y="356045"/>
                    <a:pt x="1295400" y="352425"/>
                  </a:cubicBezTo>
                  <a:lnTo>
                    <a:pt x="1323975" y="342900"/>
                  </a:lnTo>
                  <a:cubicBezTo>
                    <a:pt x="1336675" y="333375"/>
                    <a:pt x="1349070" y="323429"/>
                    <a:pt x="1362075" y="314325"/>
                  </a:cubicBezTo>
                  <a:cubicBezTo>
                    <a:pt x="1380832" y="301195"/>
                    <a:pt x="1400175" y="288925"/>
                    <a:pt x="1419225" y="276225"/>
                  </a:cubicBezTo>
                  <a:lnTo>
                    <a:pt x="1504950" y="219075"/>
                  </a:lnTo>
                  <a:cubicBezTo>
                    <a:pt x="1514475" y="212725"/>
                    <a:pt x="1525430" y="208120"/>
                    <a:pt x="1533525" y="200025"/>
                  </a:cubicBezTo>
                  <a:cubicBezTo>
                    <a:pt x="1543050" y="190500"/>
                    <a:pt x="1550892" y="178922"/>
                    <a:pt x="1562100" y="171450"/>
                  </a:cubicBezTo>
                  <a:cubicBezTo>
                    <a:pt x="1570454" y="165881"/>
                    <a:pt x="1581695" y="166415"/>
                    <a:pt x="1590675" y="161925"/>
                  </a:cubicBezTo>
                  <a:cubicBezTo>
                    <a:pt x="1631519" y="141503"/>
                    <a:pt x="1609907" y="143792"/>
                    <a:pt x="1647825" y="114300"/>
                  </a:cubicBezTo>
                  <a:cubicBezTo>
                    <a:pt x="1696953" y="76089"/>
                    <a:pt x="1690436" y="81046"/>
                    <a:pt x="1733550" y="66675"/>
                  </a:cubicBezTo>
                  <a:cubicBezTo>
                    <a:pt x="1739900" y="57150"/>
                    <a:pt x="1743661" y="45251"/>
                    <a:pt x="1752600" y="38100"/>
                  </a:cubicBezTo>
                  <a:cubicBezTo>
                    <a:pt x="1760440" y="31828"/>
                    <a:pt x="1772195" y="33065"/>
                    <a:pt x="1781175" y="28575"/>
                  </a:cubicBezTo>
                  <a:cubicBezTo>
                    <a:pt x="1802716" y="17805"/>
                    <a:pt x="1805880" y="13395"/>
                    <a:pt x="1819275" y="0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50DE5FE-54B9-4C50-9F36-E71F6EC38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33617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C2E670-C1D4-4EA5-BD8F-17CD37BA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35141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EF491D6-7DF8-49B4-9106-7D1C7B48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1" y="2754354"/>
              <a:ext cx="1162050" cy="522801"/>
            </a:xfrm>
            <a:custGeom>
              <a:avLst/>
              <a:gdLst>
                <a:gd name="T0" fmla="*/ 0 w 2466975"/>
                <a:gd name="T1" fmla="*/ 522801 h 1181656"/>
                <a:gd name="T2" fmla="*/ 130114 w 2466975"/>
                <a:gd name="T3" fmla="*/ 463803 h 1181656"/>
                <a:gd name="T4" fmla="*/ 143574 w 2466975"/>
                <a:gd name="T5" fmla="*/ 455375 h 1181656"/>
                <a:gd name="T6" fmla="*/ 157034 w 2466975"/>
                <a:gd name="T7" fmla="*/ 451160 h 1181656"/>
                <a:gd name="T8" fmla="*/ 170494 w 2466975"/>
                <a:gd name="T9" fmla="*/ 442732 h 1181656"/>
                <a:gd name="T10" fmla="*/ 197414 w 2466975"/>
                <a:gd name="T11" fmla="*/ 434304 h 1181656"/>
                <a:gd name="T12" fmla="*/ 210874 w 2466975"/>
                <a:gd name="T13" fmla="*/ 430090 h 1181656"/>
                <a:gd name="T14" fmla="*/ 237794 w 2466975"/>
                <a:gd name="T15" fmla="*/ 413233 h 1181656"/>
                <a:gd name="T16" fmla="*/ 251254 w 2466975"/>
                <a:gd name="T17" fmla="*/ 409019 h 1181656"/>
                <a:gd name="T18" fmla="*/ 264714 w 2466975"/>
                <a:gd name="T19" fmla="*/ 400591 h 1181656"/>
                <a:gd name="T20" fmla="*/ 278174 w 2466975"/>
                <a:gd name="T21" fmla="*/ 396376 h 1181656"/>
                <a:gd name="T22" fmla="*/ 305094 w 2466975"/>
                <a:gd name="T23" fmla="*/ 379520 h 1181656"/>
                <a:gd name="T24" fmla="*/ 345474 w 2466975"/>
                <a:gd name="T25" fmla="*/ 362663 h 1181656"/>
                <a:gd name="T26" fmla="*/ 358934 w 2466975"/>
                <a:gd name="T27" fmla="*/ 358449 h 1181656"/>
                <a:gd name="T28" fmla="*/ 376881 w 2466975"/>
                <a:gd name="T29" fmla="*/ 350021 h 1181656"/>
                <a:gd name="T30" fmla="*/ 390341 w 2466975"/>
                <a:gd name="T31" fmla="*/ 345807 h 1181656"/>
                <a:gd name="T32" fmla="*/ 403801 w 2466975"/>
                <a:gd name="T33" fmla="*/ 337378 h 1181656"/>
                <a:gd name="T34" fmla="*/ 430721 w 2466975"/>
                <a:gd name="T35" fmla="*/ 328950 h 1181656"/>
                <a:gd name="T36" fmla="*/ 444181 w 2466975"/>
                <a:gd name="T37" fmla="*/ 320522 h 1181656"/>
                <a:gd name="T38" fmla="*/ 471101 w 2466975"/>
                <a:gd name="T39" fmla="*/ 312093 h 1181656"/>
                <a:gd name="T40" fmla="*/ 498021 w 2466975"/>
                <a:gd name="T41" fmla="*/ 295237 h 1181656"/>
                <a:gd name="T42" fmla="*/ 511481 w 2466975"/>
                <a:gd name="T43" fmla="*/ 291023 h 1181656"/>
                <a:gd name="T44" fmla="*/ 538402 w 2466975"/>
                <a:gd name="T45" fmla="*/ 274166 h 1181656"/>
                <a:gd name="T46" fmla="*/ 551862 w 2466975"/>
                <a:gd name="T47" fmla="*/ 265738 h 1181656"/>
                <a:gd name="T48" fmla="*/ 565322 w 2466975"/>
                <a:gd name="T49" fmla="*/ 257309 h 1181656"/>
                <a:gd name="T50" fmla="*/ 587755 w 2466975"/>
                <a:gd name="T51" fmla="*/ 248881 h 1181656"/>
                <a:gd name="T52" fmla="*/ 605702 w 2466975"/>
                <a:gd name="T53" fmla="*/ 240453 h 1181656"/>
                <a:gd name="T54" fmla="*/ 632622 w 2466975"/>
                <a:gd name="T55" fmla="*/ 232024 h 1181656"/>
                <a:gd name="T56" fmla="*/ 664029 w 2466975"/>
                <a:gd name="T57" fmla="*/ 223596 h 1181656"/>
                <a:gd name="T58" fmla="*/ 690949 w 2466975"/>
                <a:gd name="T59" fmla="*/ 210954 h 1181656"/>
                <a:gd name="T60" fmla="*/ 704409 w 2466975"/>
                <a:gd name="T61" fmla="*/ 202525 h 1181656"/>
                <a:gd name="T62" fmla="*/ 717869 w 2466975"/>
                <a:gd name="T63" fmla="*/ 198311 h 1181656"/>
                <a:gd name="T64" fmla="*/ 731329 w 2466975"/>
                <a:gd name="T65" fmla="*/ 189883 h 1181656"/>
                <a:gd name="T66" fmla="*/ 744789 w 2466975"/>
                <a:gd name="T67" fmla="*/ 185669 h 1181656"/>
                <a:gd name="T68" fmla="*/ 758249 w 2466975"/>
                <a:gd name="T69" fmla="*/ 177240 h 1181656"/>
                <a:gd name="T70" fmla="*/ 771709 w 2466975"/>
                <a:gd name="T71" fmla="*/ 173026 h 1181656"/>
                <a:gd name="T72" fmla="*/ 798629 w 2466975"/>
                <a:gd name="T73" fmla="*/ 156170 h 1181656"/>
                <a:gd name="T74" fmla="*/ 812089 w 2466975"/>
                <a:gd name="T75" fmla="*/ 147741 h 1181656"/>
                <a:gd name="T76" fmla="*/ 839009 w 2466975"/>
                <a:gd name="T77" fmla="*/ 139313 h 1181656"/>
                <a:gd name="T78" fmla="*/ 852469 w 2466975"/>
                <a:gd name="T79" fmla="*/ 130885 h 1181656"/>
                <a:gd name="T80" fmla="*/ 879389 w 2466975"/>
                <a:gd name="T81" fmla="*/ 122456 h 1181656"/>
                <a:gd name="T82" fmla="*/ 919769 w 2466975"/>
                <a:gd name="T83" fmla="*/ 105600 h 1181656"/>
                <a:gd name="T84" fmla="*/ 933229 w 2466975"/>
                <a:gd name="T85" fmla="*/ 101386 h 1181656"/>
                <a:gd name="T86" fmla="*/ 946689 w 2466975"/>
                <a:gd name="T87" fmla="*/ 97172 h 1181656"/>
                <a:gd name="T88" fmla="*/ 960149 w 2466975"/>
                <a:gd name="T89" fmla="*/ 88743 h 1181656"/>
                <a:gd name="T90" fmla="*/ 987069 w 2466975"/>
                <a:gd name="T91" fmla="*/ 80315 h 1181656"/>
                <a:gd name="T92" fmla="*/ 1013990 w 2466975"/>
                <a:gd name="T93" fmla="*/ 63458 h 1181656"/>
                <a:gd name="T94" fmla="*/ 1063343 w 2466975"/>
                <a:gd name="T95" fmla="*/ 42388 h 1181656"/>
                <a:gd name="T96" fmla="*/ 1094750 w 2466975"/>
                <a:gd name="T97" fmla="*/ 25531 h 1181656"/>
                <a:gd name="T98" fmla="*/ 1103723 w 2466975"/>
                <a:gd name="T99" fmla="*/ 12888 h 1181656"/>
                <a:gd name="T100" fmla="*/ 1130643 w 2466975"/>
                <a:gd name="T101" fmla="*/ 4460 h 1181656"/>
                <a:gd name="T102" fmla="*/ 1162050 w 2466975"/>
                <a:gd name="T103" fmla="*/ 24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53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87537-DB1B-4AEC-B6F4-388DD938C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5947" y="6638539"/>
            <a:ext cx="595968" cy="208714"/>
          </a:xfrm>
          <a:prstGeom prst="rect">
            <a:avLst/>
          </a:prstGeom>
        </p:spPr>
        <p:txBody>
          <a:bodyPr vert="horz" wrap="none" lIns="0" tIns="0" rIns="18000" bIns="18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87A4C-E4D6-4776-8EB9-EAD95DB7869F}" type="slidenum">
              <a:rPr lang="en-AU" smtClean="0"/>
              <a:pPr/>
              <a:t>7</a:t>
            </a:fld>
            <a:endParaRPr lang="en-AU" dirty="0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04EB434-4804-46DB-AE50-E94DEE966719}"/>
              </a:ext>
            </a:extLst>
          </p:cNvPr>
          <p:cNvGrpSpPr>
            <a:grpSpLocks/>
          </p:cNvGrpSpPr>
          <p:nvPr/>
        </p:nvGrpSpPr>
        <p:grpSpPr bwMode="auto">
          <a:xfrm>
            <a:off x="22225" y="981075"/>
            <a:ext cx="1308100" cy="1258888"/>
            <a:chOff x="4267200" y="1809750"/>
            <a:chExt cx="4781551" cy="5019675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D1C5EA6-DBCA-4469-BC5D-51AA87811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2600325"/>
              <a:ext cx="2276475" cy="3724354"/>
            </a:xfrm>
            <a:custGeom>
              <a:avLst/>
              <a:gdLst/>
              <a:ahLst/>
              <a:cxnLst/>
              <a:rect l="0" t="0" r="r" b="b"/>
              <a:pathLst>
                <a:path w="2276475" h="3724354">
                  <a:moveTo>
                    <a:pt x="66675" y="0"/>
                  </a:moveTo>
                  <a:cubicBezTo>
                    <a:pt x="92976" y="157807"/>
                    <a:pt x="82941" y="71511"/>
                    <a:pt x="57150" y="381000"/>
                  </a:cubicBezTo>
                  <a:cubicBezTo>
                    <a:pt x="53547" y="424240"/>
                    <a:pt x="45598" y="532286"/>
                    <a:pt x="38100" y="581025"/>
                  </a:cubicBezTo>
                  <a:cubicBezTo>
                    <a:pt x="36109" y="593964"/>
                    <a:pt x="31750" y="606425"/>
                    <a:pt x="28575" y="619125"/>
                  </a:cubicBezTo>
                  <a:cubicBezTo>
                    <a:pt x="25400" y="660400"/>
                    <a:pt x="24185" y="701873"/>
                    <a:pt x="19050" y="742950"/>
                  </a:cubicBezTo>
                  <a:cubicBezTo>
                    <a:pt x="17805" y="752913"/>
                    <a:pt x="11052" y="761602"/>
                    <a:pt x="9525" y="771525"/>
                  </a:cubicBezTo>
                  <a:cubicBezTo>
                    <a:pt x="4673" y="803062"/>
                    <a:pt x="3175" y="835025"/>
                    <a:pt x="0" y="866775"/>
                  </a:cubicBezTo>
                  <a:cubicBezTo>
                    <a:pt x="3175" y="952500"/>
                    <a:pt x="3819" y="1038356"/>
                    <a:pt x="9525" y="1123950"/>
                  </a:cubicBezTo>
                  <a:cubicBezTo>
                    <a:pt x="10193" y="1133968"/>
                    <a:pt x="17523" y="1142602"/>
                    <a:pt x="19050" y="1152525"/>
                  </a:cubicBezTo>
                  <a:cubicBezTo>
                    <a:pt x="23902" y="1184062"/>
                    <a:pt x="26030" y="1215968"/>
                    <a:pt x="28575" y="1247775"/>
                  </a:cubicBezTo>
                  <a:cubicBezTo>
                    <a:pt x="32620" y="1298337"/>
                    <a:pt x="38433" y="1426152"/>
                    <a:pt x="47625" y="1485900"/>
                  </a:cubicBezTo>
                  <a:cubicBezTo>
                    <a:pt x="49152" y="1495823"/>
                    <a:pt x="54715" y="1504735"/>
                    <a:pt x="57150" y="1514475"/>
                  </a:cubicBezTo>
                  <a:cubicBezTo>
                    <a:pt x="61077" y="1530181"/>
                    <a:pt x="62415" y="1546481"/>
                    <a:pt x="66675" y="1562100"/>
                  </a:cubicBezTo>
                  <a:cubicBezTo>
                    <a:pt x="71959" y="1581473"/>
                    <a:pt x="79375" y="1600200"/>
                    <a:pt x="85725" y="1619250"/>
                  </a:cubicBezTo>
                  <a:cubicBezTo>
                    <a:pt x="88900" y="1628775"/>
                    <a:pt x="93281" y="1637980"/>
                    <a:pt x="95250" y="1647825"/>
                  </a:cubicBezTo>
                  <a:lnTo>
                    <a:pt x="104775" y="1695450"/>
                  </a:lnTo>
                  <a:cubicBezTo>
                    <a:pt x="107950" y="1736725"/>
                    <a:pt x="109463" y="1778162"/>
                    <a:pt x="114300" y="1819275"/>
                  </a:cubicBezTo>
                  <a:cubicBezTo>
                    <a:pt x="115830" y="1832276"/>
                    <a:pt x="122201" y="1844385"/>
                    <a:pt x="123825" y="1857375"/>
                  </a:cubicBezTo>
                  <a:cubicBezTo>
                    <a:pt x="128567" y="1895312"/>
                    <a:pt x="128297" y="1933778"/>
                    <a:pt x="133350" y="1971675"/>
                  </a:cubicBezTo>
                  <a:cubicBezTo>
                    <a:pt x="134677" y="1981627"/>
                    <a:pt x="140697" y="1990449"/>
                    <a:pt x="142875" y="2000250"/>
                  </a:cubicBezTo>
                  <a:cubicBezTo>
                    <a:pt x="152376" y="2043005"/>
                    <a:pt x="157339" y="2101854"/>
                    <a:pt x="161925" y="2143125"/>
                  </a:cubicBezTo>
                  <a:cubicBezTo>
                    <a:pt x="158750" y="2178050"/>
                    <a:pt x="152400" y="2212831"/>
                    <a:pt x="152400" y="2247900"/>
                  </a:cubicBezTo>
                  <a:cubicBezTo>
                    <a:pt x="152400" y="2291350"/>
                    <a:pt x="162026" y="2410432"/>
                    <a:pt x="171450" y="2466975"/>
                  </a:cubicBezTo>
                  <a:cubicBezTo>
                    <a:pt x="173602" y="2479888"/>
                    <a:pt x="178823" y="2492162"/>
                    <a:pt x="180975" y="2505075"/>
                  </a:cubicBezTo>
                  <a:cubicBezTo>
                    <a:pt x="185183" y="2530324"/>
                    <a:pt x="187325" y="2555875"/>
                    <a:pt x="190500" y="2581275"/>
                  </a:cubicBezTo>
                  <a:cubicBezTo>
                    <a:pt x="193675" y="2635250"/>
                    <a:pt x="194899" y="2689375"/>
                    <a:pt x="200025" y="2743200"/>
                  </a:cubicBezTo>
                  <a:cubicBezTo>
                    <a:pt x="201266" y="2756232"/>
                    <a:pt x="207208" y="2768420"/>
                    <a:pt x="209550" y="2781300"/>
                  </a:cubicBezTo>
                  <a:cubicBezTo>
                    <a:pt x="213566" y="2803389"/>
                    <a:pt x="214027" y="2826099"/>
                    <a:pt x="219075" y="2847975"/>
                  </a:cubicBezTo>
                  <a:cubicBezTo>
                    <a:pt x="223590" y="2867541"/>
                    <a:pt x="231775" y="2886075"/>
                    <a:pt x="238125" y="2905125"/>
                  </a:cubicBezTo>
                  <a:lnTo>
                    <a:pt x="247650" y="2933700"/>
                  </a:lnTo>
                  <a:cubicBezTo>
                    <a:pt x="250825" y="2959100"/>
                    <a:pt x="252967" y="2984651"/>
                    <a:pt x="257175" y="3009900"/>
                  </a:cubicBezTo>
                  <a:cubicBezTo>
                    <a:pt x="259327" y="3022813"/>
                    <a:pt x="265767" y="3034942"/>
                    <a:pt x="266700" y="3048000"/>
                  </a:cubicBezTo>
                  <a:cubicBezTo>
                    <a:pt x="272134" y="3124072"/>
                    <a:pt x="270591" y="3200542"/>
                    <a:pt x="276225" y="3276600"/>
                  </a:cubicBezTo>
                  <a:cubicBezTo>
                    <a:pt x="276967" y="3286613"/>
                    <a:pt x="283315" y="3295435"/>
                    <a:pt x="285750" y="3305175"/>
                  </a:cubicBezTo>
                  <a:cubicBezTo>
                    <a:pt x="289677" y="3320881"/>
                    <a:pt x="292100" y="3336925"/>
                    <a:pt x="295275" y="3352800"/>
                  </a:cubicBezTo>
                  <a:cubicBezTo>
                    <a:pt x="298450" y="3422650"/>
                    <a:pt x="299224" y="3492651"/>
                    <a:pt x="304800" y="3562350"/>
                  </a:cubicBezTo>
                  <a:cubicBezTo>
                    <a:pt x="305601" y="3572358"/>
                    <a:pt x="309835" y="3581945"/>
                    <a:pt x="314325" y="3590925"/>
                  </a:cubicBezTo>
                  <a:cubicBezTo>
                    <a:pt x="319445" y="3601164"/>
                    <a:pt x="325280" y="3611405"/>
                    <a:pt x="333375" y="3619500"/>
                  </a:cubicBezTo>
                  <a:cubicBezTo>
                    <a:pt x="341470" y="3627595"/>
                    <a:pt x="353394" y="3630945"/>
                    <a:pt x="361950" y="3638550"/>
                  </a:cubicBezTo>
                  <a:cubicBezTo>
                    <a:pt x="382086" y="3656448"/>
                    <a:pt x="392367" y="3692358"/>
                    <a:pt x="419100" y="3695700"/>
                  </a:cubicBezTo>
                  <a:lnTo>
                    <a:pt x="495300" y="3705225"/>
                  </a:lnTo>
                  <a:cubicBezTo>
                    <a:pt x="504825" y="3708400"/>
                    <a:pt x="513952" y="3713223"/>
                    <a:pt x="523875" y="3714750"/>
                  </a:cubicBezTo>
                  <a:cubicBezTo>
                    <a:pt x="635187" y="3731875"/>
                    <a:pt x="651219" y="3722387"/>
                    <a:pt x="781050" y="3714750"/>
                  </a:cubicBezTo>
                  <a:cubicBezTo>
                    <a:pt x="799874" y="3708475"/>
                    <a:pt x="824771" y="3702961"/>
                    <a:pt x="838200" y="3686175"/>
                  </a:cubicBezTo>
                  <a:cubicBezTo>
                    <a:pt x="876701" y="3638049"/>
                    <a:pt x="813245" y="3675863"/>
                    <a:pt x="866775" y="3629025"/>
                  </a:cubicBezTo>
                  <a:cubicBezTo>
                    <a:pt x="884005" y="3613948"/>
                    <a:pt x="904875" y="3603625"/>
                    <a:pt x="923925" y="3590925"/>
                  </a:cubicBezTo>
                  <a:cubicBezTo>
                    <a:pt x="933450" y="3584575"/>
                    <a:pt x="941640" y="3575495"/>
                    <a:pt x="952500" y="3571875"/>
                  </a:cubicBezTo>
                  <a:cubicBezTo>
                    <a:pt x="988433" y="3559897"/>
                    <a:pt x="1005473" y="3557002"/>
                    <a:pt x="1038225" y="3524250"/>
                  </a:cubicBezTo>
                  <a:cubicBezTo>
                    <a:pt x="1057275" y="3505200"/>
                    <a:pt x="1080431" y="3489516"/>
                    <a:pt x="1095375" y="3467100"/>
                  </a:cubicBezTo>
                  <a:cubicBezTo>
                    <a:pt x="1101725" y="3457575"/>
                    <a:pt x="1107096" y="3447319"/>
                    <a:pt x="1114425" y="3438525"/>
                  </a:cubicBezTo>
                  <a:cubicBezTo>
                    <a:pt x="1123049" y="3428177"/>
                    <a:pt x="1134730" y="3420583"/>
                    <a:pt x="1143000" y="3409950"/>
                  </a:cubicBezTo>
                  <a:cubicBezTo>
                    <a:pt x="1182128" y="3359643"/>
                    <a:pt x="1168702" y="3358369"/>
                    <a:pt x="1209675" y="3324225"/>
                  </a:cubicBezTo>
                  <a:cubicBezTo>
                    <a:pt x="1218469" y="3316896"/>
                    <a:pt x="1228725" y="3311525"/>
                    <a:pt x="1238250" y="3305175"/>
                  </a:cubicBezTo>
                  <a:cubicBezTo>
                    <a:pt x="1296706" y="3217491"/>
                    <a:pt x="1203011" y="3353987"/>
                    <a:pt x="1295400" y="3238500"/>
                  </a:cubicBezTo>
                  <a:cubicBezTo>
                    <a:pt x="1309703" y="3220622"/>
                    <a:pt x="1317311" y="3197539"/>
                    <a:pt x="1333500" y="3181350"/>
                  </a:cubicBezTo>
                  <a:cubicBezTo>
                    <a:pt x="1445878" y="3068972"/>
                    <a:pt x="1268459" y="3249085"/>
                    <a:pt x="1390650" y="3114675"/>
                  </a:cubicBezTo>
                  <a:cubicBezTo>
                    <a:pt x="1411793" y="3091418"/>
                    <a:pt x="1435100" y="3070225"/>
                    <a:pt x="1457325" y="3048000"/>
                  </a:cubicBezTo>
                  <a:cubicBezTo>
                    <a:pt x="1466850" y="3038475"/>
                    <a:pt x="1475124" y="3027507"/>
                    <a:pt x="1485900" y="3019425"/>
                  </a:cubicBezTo>
                  <a:cubicBezTo>
                    <a:pt x="1498600" y="3009900"/>
                    <a:pt x="1512200" y="3001470"/>
                    <a:pt x="1524000" y="2990850"/>
                  </a:cubicBezTo>
                  <a:cubicBezTo>
                    <a:pt x="1544025" y="2972828"/>
                    <a:pt x="1559597" y="2949864"/>
                    <a:pt x="1581150" y="2933700"/>
                  </a:cubicBezTo>
                  <a:cubicBezTo>
                    <a:pt x="1593850" y="2924175"/>
                    <a:pt x="1607197" y="2915456"/>
                    <a:pt x="1619250" y="2905125"/>
                  </a:cubicBezTo>
                  <a:cubicBezTo>
                    <a:pt x="1683422" y="2850120"/>
                    <a:pt x="1613245" y="2899604"/>
                    <a:pt x="1676400" y="2857500"/>
                  </a:cubicBezTo>
                  <a:cubicBezTo>
                    <a:pt x="1682750" y="2847975"/>
                    <a:pt x="1687355" y="2837020"/>
                    <a:pt x="1695450" y="2828925"/>
                  </a:cubicBezTo>
                  <a:cubicBezTo>
                    <a:pt x="1713914" y="2810461"/>
                    <a:pt x="1729359" y="2808097"/>
                    <a:pt x="1752600" y="2800350"/>
                  </a:cubicBezTo>
                  <a:cubicBezTo>
                    <a:pt x="1788265" y="2746853"/>
                    <a:pt x="1761942" y="2777842"/>
                    <a:pt x="1847850" y="2724150"/>
                  </a:cubicBezTo>
                  <a:cubicBezTo>
                    <a:pt x="1892614" y="2679386"/>
                    <a:pt x="1865217" y="2703047"/>
                    <a:pt x="1933575" y="2657475"/>
                  </a:cubicBezTo>
                  <a:cubicBezTo>
                    <a:pt x="1943100" y="2651125"/>
                    <a:pt x="1951290" y="2642045"/>
                    <a:pt x="1962150" y="2638425"/>
                  </a:cubicBezTo>
                  <a:cubicBezTo>
                    <a:pt x="1971675" y="2635250"/>
                    <a:pt x="1981745" y="2633390"/>
                    <a:pt x="1990725" y="2628900"/>
                  </a:cubicBezTo>
                  <a:cubicBezTo>
                    <a:pt x="2000964" y="2623780"/>
                    <a:pt x="2009250" y="2615332"/>
                    <a:pt x="2019300" y="2609850"/>
                  </a:cubicBezTo>
                  <a:cubicBezTo>
                    <a:pt x="2044231" y="2596252"/>
                    <a:pt x="2071871" y="2587502"/>
                    <a:pt x="2095500" y="2571750"/>
                  </a:cubicBezTo>
                  <a:cubicBezTo>
                    <a:pt x="2105025" y="2565400"/>
                    <a:pt x="2113614" y="2557349"/>
                    <a:pt x="2124075" y="2552700"/>
                  </a:cubicBezTo>
                  <a:cubicBezTo>
                    <a:pt x="2142425" y="2544545"/>
                    <a:pt x="2162175" y="2540000"/>
                    <a:pt x="2181225" y="2533650"/>
                  </a:cubicBezTo>
                  <a:lnTo>
                    <a:pt x="2209800" y="2524125"/>
                  </a:lnTo>
                  <a:cubicBezTo>
                    <a:pt x="2219325" y="2520950"/>
                    <a:pt x="2230021" y="2520169"/>
                    <a:pt x="2238375" y="2514600"/>
                  </a:cubicBezTo>
                  <a:cubicBezTo>
                    <a:pt x="2269592" y="2493789"/>
                    <a:pt x="2255502" y="2495550"/>
                    <a:pt x="2276475" y="24955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7EB23524-B17D-4179-BDC1-F9AB31C34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2371725"/>
              <a:ext cx="2314575" cy="3070240"/>
            </a:xfrm>
            <a:custGeom>
              <a:avLst/>
              <a:gdLst/>
              <a:ahLst/>
              <a:cxnLst/>
              <a:rect l="0" t="0" r="r" b="b"/>
              <a:pathLst>
                <a:path w="2314575" h="3070240">
                  <a:moveTo>
                    <a:pt x="0" y="0"/>
                  </a:moveTo>
                  <a:cubicBezTo>
                    <a:pt x="3175" y="15875"/>
                    <a:pt x="3841" y="32466"/>
                    <a:pt x="9525" y="47625"/>
                  </a:cubicBezTo>
                  <a:cubicBezTo>
                    <a:pt x="13545" y="58344"/>
                    <a:pt x="23926" y="65739"/>
                    <a:pt x="28575" y="76200"/>
                  </a:cubicBezTo>
                  <a:cubicBezTo>
                    <a:pt x="36730" y="94550"/>
                    <a:pt x="41275" y="114300"/>
                    <a:pt x="47625" y="133350"/>
                  </a:cubicBezTo>
                  <a:cubicBezTo>
                    <a:pt x="50800" y="142875"/>
                    <a:pt x="55499" y="152021"/>
                    <a:pt x="57150" y="161925"/>
                  </a:cubicBezTo>
                  <a:cubicBezTo>
                    <a:pt x="69337" y="235044"/>
                    <a:pt x="62887" y="200137"/>
                    <a:pt x="76200" y="266700"/>
                  </a:cubicBezTo>
                  <a:cubicBezTo>
                    <a:pt x="66750" y="502952"/>
                    <a:pt x="60368" y="459328"/>
                    <a:pt x="76200" y="657225"/>
                  </a:cubicBezTo>
                  <a:cubicBezTo>
                    <a:pt x="82653" y="737891"/>
                    <a:pt x="80809" y="723285"/>
                    <a:pt x="95250" y="781050"/>
                  </a:cubicBezTo>
                  <a:cubicBezTo>
                    <a:pt x="98425" y="812800"/>
                    <a:pt x="102230" y="844493"/>
                    <a:pt x="104775" y="876300"/>
                  </a:cubicBezTo>
                  <a:cubicBezTo>
                    <a:pt x="117650" y="1037240"/>
                    <a:pt x="98642" y="972201"/>
                    <a:pt x="123825" y="1047750"/>
                  </a:cubicBezTo>
                  <a:cubicBezTo>
                    <a:pt x="126560" y="1075100"/>
                    <a:pt x="136883" y="1186242"/>
                    <a:pt x="142875" y="1219200"/>
                  </a:cubicBezTo>
                  <a:cubicBezTo>
                    <a:pt x="144671" y="1229078"/>
                    <a:pt x="149225" y="1238250"/>
                    <a:pt x="152400" y="1247775"/>
                  </a:cubicBezTo>
                  <a:cubicBezTo>
                    <a:pt x="155438" y="1269044"/>
                    <a:pt x="166164" y="1347811"/>
                    <a:pt x="171450" y="1371600"/>
                  </a:cubicBezTo>
                  <a:cubicBezTo>
                    <a:pt x="173628" y="1381401"/>
                    <a:pt x="178540" y="1390435"/>
                    <a:pt x="180975" y="1400175"/>
                  </a:cubicBezTo>
                  <a:cubicBezTo>
                    <a:pt x="184902" y="1415881"/>
                    <a:pt x="186240" y="1432181"/>
                    <a:pt x="190500" y="1447800"/>
                  </a:cubicBezTo>
                  <a:cubicBezTo>
                    <a:pt x="195784" y="1467173"/>
                    <a:pt x="203200" y="1485900"/>
                    <a:pt x="209550" y="1504950"/>
                  </a:cubicBezTo>
                  <a:cubicBezTo>
                    <a:pt x="212725" y="1514475"/>
                    <a:pt x="216640" y="1523785"/>
                    <a:pt x="219075" y="1533525"/>
                  </a:cubicBezTo>
                  <a:cubicBezTo>
                    <a:pt x="222250" y="1546225"/>
                    <a:pt x="224838" y="1559086"/>
                    <a:pt x="228600" y="1571625"/>
                  </a:cubicBezTo>
                  <a:cubicBezTo>
                    <a:pt x="234370" y="1590859"/>
                    <a:pt x="244349" y="1608968"/>
                    <a:pt x="247650" y="1628775"/>
                  </a:cubicBezTo>
                  <a:cubicBezTo>
                    <a:pt x="250825" y="1647825"/>
                    <a:pt x="254444" y="1666806"/>
                    <a:pt x="257175" y="1685925"/>
                  </a:cubicBezTo>
                  <a:cubicBezTo>
                    <a:pt x="272195" y="1791062"/>
                    <a:pt x="256249" y="1730772"/>
                    <a:pt x="285750" y="1819275"/>
                  </a:cubicBezTo>
                  <a:lnTo>
                    <a:pt x="304800" y="1876425"/>
                  </a:lnTo>
                  <a:lnTo>
                    <a:pt x="314325" y="1905000"/>
                  </a:lnTo>
                  <a:cubicBezTo>
                    <a:pt x="317500" y="2019300"/>
                    <a:pt x="315703" y="2133846"/>
                    <a:pt x="323850" y="2247900"/>
                  </a:cubicBezTo>
                  <a:cubicBezTo>
                    <a:pt x="325281" y="2267929"/>
                    <a:pt x="336550" y="2286000"/>
                    <a:pt x="342900" y="2305050"/>
                  </a:cubicBezTo>
                  <a:lnTo>
                    <a:pt x="352425" y="2333625"/>
                  </a:lnTo>
                  <a:cubicBezTo>
                    <a:pt x="355600" y="2343150"/>
                    <a:pt x="359981" y="2352355"/>
                    <a:pt x="361950" y="2362200"/>
                  </a:cubicBezTo>
                  <a:lnTo>
                    <a:pt x="371475" y="2409825"/>
                  </a:lnTo>
                  <a:cubicBezTo>
                    <a:pt x="374650" y="2495550"/>
                    <a:pt x="376920" y="2581313"/>
                    <a:pt x="381000" y="2667000"/>
                  </a:cubicBezTo>
                  <a:cubicBezTo>
                    <a:pt x="383270" y="2714677"/>
                    <a:pt x="390525" y="2762144"/>
                    <a:pt x="390525" y="2809875"/>
                  </a:cubicBezTo>
                  <a:cubicBezTo>
                    <a:pt x="390525" y="2876626"/>
                    <a:pt x="384175" y="2943225"/>
                    <a:pt x="381000" y="3009900"/>
                  </a:cubicBezTo>
                  <a:cubicBezTo>
                    <a:pt x="384175" y="3028950"/>
                    <a:pt x="373643" y="3057671"/>
                    <a:pt x="390525" y="3067050"/>
                  </a:cubicBezTo>
                  <a:cubicBezTo>
                    <a:pt x="410719" y="3078269"/>
                    <a:pt x="468316" y="3056995"/>
                    <a:pt x="495300" y="3048000"/>
                  </a:cubicBezTo>
                  <a:cubicBezTo>
                    <a:pt x="504825" y="3038475"/>
                    <a:pt x="515605" y="3030058"/>
                    <a:pt x="523875" y="3019425"/>
                  </a:cubicBezTo>
                  <a:cubicBezTo>
                    <a:pt x="537931" y="3001353"/>
                    <a:pt x="540255" y="2969515"/>
                    <a:pt x="561975" y="2962275"/>
                  </a:cubicBezTo>
                  <a:cubicBezTo>
                    <a:pt x="571500" y="2959100"/>
                    <a:pt x="581570" y="2957240"/>
                    <a:pt x="590550" y="2952750"/>
                  </a:cubicBezTo>
                  <a:cubicBezTo>
                    <a:pt x="606034" y="2945008"/>
                    <a:pt x="646439" y="2912675"/>
                    <a:pt x="657225" y="2905125"/>
                  </a:cubicBezTo>
                  <a:cubicBezTo>
                    <a:pt x="675982" y="2891995"/>
                    <a:pt x="698186" y="2883214"/>
                    <a:pt x="714375" y="2867025"/>
                  </a:cubicBezTo>
                  <a:cubicBezTo>
                    <a:pt x="751045" y="2830355"/>
                    <a:pt x="731742" y="2845922"/>
                    <a:pt x="771525" y="2819400"/>
                  </a:cubicBezTo>
                  <a:cubicBezTo>
                    <a:pt x="777875" y="2809875"/>
                    <a:pt x="781636" y="2797976"/>
                    <a:pt x="790575" y="2790825"/>
                  </a:cubicBezTo>
                  <a:cubicBezTo>
                    <a:pt x="798415" y="2784553"/>
                    <a:pt x="809922" y="2785255"/>
                    <a:pt x="819150" y="2781300"/>
                  </a:cubicBezTo>
                  <a:cubicBezTo>
                    <a:pt x="832201" y="2775707"/>
                    <a:pt x="844199" y="2767843"/>
                    <a:pt x="857250" y="2762250"/>
                  </a:cubicBezTo>
                  <a:cubicBezTo>
                    <a:pt x="866478" y="2758295"/>
                    <a:pt x="877048" y="2757601"/>
                    <a:pt x="885825" y="2752725"/>
                  </a:cubicBezTo>
                  <a:cubicBezTo>
                    <a:pt x="905839" y="2741606"/>
                    <a:pt x="942975" y="2714625"/>
                    <a:pt x="942975" y="2714625"/>
                  </a:cubicBezTo>
                  <a:cubicBezTo>
                    <a:pt x="949325" y="2705100"/>
                    <a:pt x="953410" y="2693588"/>
                    <a:pt x="962025" y="2686050"/>
                  </a:cubicBezTo>
                  <a:cubicBezTo>
                    <a:pt x="979255" y="2670973"/>
                    <a:pt x="1000125" y="2660650"/>
                    <a:pt x="1019175" y="2647950"/>
                  </a:cubicBezTo>
                  <a:cubicBezTo>
                    <a:pt x="1028700" y="2641600"/>
                    <a:pt x="1036890" y="2632520"/>
                    <a:pt x="1047750" y="2628900"/>
                  </a:cubicBezTo>
                  <a:cubicBezTo>
                    <a:pt x="1057275" y="2625725"/>
                    <a:pt x="1067097" y="2623330"/>
                    <a:pt x="1076325" y="2619375"/>
                  </a:cubicBezTo>
                  <a:cubicBezTo>
                    <a:pt x="1089376" y="2613782"/>
                    <a:pt x="1102097" y="2607370"/>
                    <a:pt x="1114425" y="2600325"/>
                  </a:cubicBezTo>
                  <a:cubicBezTo>
                    <a:pt x="1124364" y="2594645"/>
                    <a:pt x="1132539" y="2585924"/>
                    <a:pt x="1143000" y="2581275"/>
                  </a:cubicBezTo>
                  <a:cubicBezTo>
                    <a:pt x="1161350" y="2573120"/>
                    <a:pt x="1181100" y="2568575"/>
                    <a:pt x="1200150" y="2562225"/>
                  </a:cubicBezTo>
                  <a:lnTo>
                    <a:pt x="1257300" y="2543175"/>
                  </a:lnTo>
                  <a:cubicBezTo>
                    <a:pt x="1266825" y="2540000"/>
                    <a:pt x="1277521" y="2539219"/>
                    <a:pt x="1285875" y="2533650"/>
                  </a:cubicBezTo>
                  <a:cubicBezTo>
                    <a:pt x="1304925" y="2520950"/>
                    <a:pt x="1321305" y="2502790"/>
                    <a:pt x="1343025" y="2495550"/>
                  </a:cubicBezTo>
                  <a:cubicBezTo>
                    <a:pt x="1352550" y="2492375"/>
                    <a:pt x="1362823" y="2490901"/>
                    <a:pt x="1371600" y="2486025"/>
                  </a:cubicBezTo>
                  <a:cubicBezTo>
                    <a:pt x="1469856" y="2431438"/>
                    <a:pt x="1392667" y="2459953"/>
                    <a:pt x="1457325" y="2438400"/>
                  </a:cubicBezTo>
                  <a:cubicBezTo>
                    <a:pt x="1466850" y="2428875"/>
                    <a:pt x="1474125" y="2416367"/>
                    <a:pt x="1485900" y="2409825"/>
                  </a:cubicBezTo>
                  <a:cubicBezTo>
                    <a:pt x="1503453" y="2400073"/>
                    <a:pt x="1543050" y="2390775"/>
                    <a:pt x="1543050" y="2390775"/>
                  </a:cubicBezTo>
                  <a:cubicBezTo>
                    <a:pt x="1549400" y="2381250"/>
                    <a:pt x="1552392" y="2368267"/>
                    <a:pt x="1562100" y="2362200"/>
                  </a:cubicBezTo>
                  <a:cubicBezTo>
                    <a:pt x="1579128" y="2351557"/>
                    <a:pt x="1602542" y="2354289"/>
                    <a:pt x="1619250" y="2343150"/>
                  </a:cubicBezTo>
                  <a:cubicBezTo>
                    <a:pt x="1638300" y="2330450"/>
                    <a:pt x="1654680" y="2312290"/>
                    <a:pt x="1676400" y="2305050"/>
                  </a:cubicBezTo>
                  <a:cubicBezTo>
                    <a:pt x="1695450" y="2298700"/>
                    <a:pt x="1716842" y="2297139"/>
                    <a:pt x="1733550" y="2286000"/>
                  </a:cubicBezTo>
                  <a:cubicBezTo>
                    <a:pt x="1743075" y="2279650"/>
                    <a:pt x="1751886" y="2272070"/>
                    <a:pt x="1762125" y="2266950"/>
                  </a:cubicBezTo>
                  <a:cubicBezTo>
                    <a:pt x="1771105" y="2262460"/>
                    <a:pt x="1781923" y="2262301"/>
                    <a:pt x="1790700" y="2257425"/>
                  </a:cubicBezTo>
                  <a:lnTo>
                    <a:pt x="1876425" y="2200275"/>
                  </a:lnTo>
                  <a:cubicBezTo>
                    <a:pt x="1885950" y="2193925"/>
                    <a:pt x="1894140" y="2184845"/>
                    <a:pt x="1905000" y="2181225"/>
                  </a:cubicBezTo>
                  <a:cubicBezTo>
                    <a:pt x="1914525" y="2178050"/>
                    <a:pt x="1924798" y="2176576"/>
                    <a:pt x="1933575" y="2171700"/>
                  </a:cubicBezTo>
                  <a:cubicBezTo>
                    <a:pt x="1953589" y="2160581"/>
                    <a:pt x="1969005" y="2140840"/>
                    <a:pt x="1990725" y="2133600"/>
                  </a:cubicBezTo>
                  <a:cubicBezTo>
                    <a:pt x="2041020" y="2116835"/>
                    <a:pt x="2010946" y="2129644"/>
                    <a:pt x="2076450" y="2085975"/>
                  </a:cubicBezTo>
                  <a:lnTo>
                    <a:pt x="2105025" y="2066925"/>
                  </a:lnTo>
                  <a:cubicBezTo>
                    <a:pt x="2114550" y="2060575"/>
                    <a:pt x="2122740" y="2051495"/>
                    <a:pt x="2133600" y="2047875"/>
                  </a:cubicBezTo>
                  <a:cubicBezTo>
                    <a:pt x="2229632" y="2015864"/>
                    <a:pt x="2080674" y="2064705"/>
                    <a:pt x="2200275" y="2028825"/>
                  </a:cubicBezTo>
                  <a:cubicBezTo>
                    <a:pt x="2219509" y="2023055"/>
                    <a:pt x="2238375" y="2016125"/>
                    <a:pt x="2257425" y="2009775"/>
                  </a:cubicBezTo>
                  <a:lnTo>
                    <a:pt x="2286000" y="2000250"/>
                  </a:lnTo>
                  <a:lnTo>
                    <a:pt x="2314575" y="1990725"/>
                  </a:ln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1F2CC37-669E-4F87-9996-F71C7077A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2095500"/>
              <a:ext cx="2686050" cy="1638300"/>
            </a:xfrm>
            <a:custGeom>
              <a:avLst/>
              <a:gdLst>
                <a:gd name="T0" fmla="*/ 0 w 2686050"/>
                <a:gd name="T1" fmla="*/ 0 h 1638300"/>
                <a:gd name="T2" fmla="*/ 9525 w 2686050"/>
                <a:gd name="T3" fmla="*/ 381000 h 1638300"/>
                <a:gd name="T4" fmla="*/ 28575 w 2686050"/>
                <a:gd name="T5" fmla="*/ 638175 h 1638300"/>
                <a:gd name="T6" fmla="*/ 47625 w 2686050"/>
                <a:gd name="T7" fmla="*/ 914400 h 1638300"/>
                <a:gd name="T8" fmla="*/ 66675 w 2686050"/>
                <a:gd name="T9" fmla="*/ 1066800 h 1638300"/>
                <a:gd name="T10" fmla="*/ 76200 w 2686050"/>
                <a:gd name="T11" fmla="*/ 1095375 h 1638300"/>
                <a:gd name="T12" fmla="*/ 95250 w 2686050"/>
                <a:gd name="T13" fmla="*/ 1209675 h 1638300"/>
                <a:gd name="T14" fmla="*/ 104775 w 2686050"/>
                <a:gd name="T15" fmla="*/ 1238250 h 1638300"/>
                <a:gd name="T16" fmla="*/ 171450 w 2686050"/>
                <a:gd name="T17" fmla="*/ 1323975 h 1638300"/>
                <a:gd name="T18" fmla="*/ 219075 w 2686050"/>
                <a:gd name="T19" fmla="*/ 1409700 h 1638300"/>
                <a:gd name="T20" fmla="*/ 238125 w 2686050"/>
                <a:gd name="T21" fmla="*/ 1438275 h 1638300"/>
                <a:gd name="T22" fmla="*/ 247650 w 2686050"/>
                <a:gd name="T23" fmla="*/ 1466850 h 1638300"/>
                <a:gd name="T24" fmla="*/ 295275 w 2686050"/>
                <a:gd name="T25" fmla="*/ 1524000 h 1638300"/>
                <a:gd name="T26" fmla="*/ 323850 w 2686050"/>
                <a:gd name="T27" fmla="*/ 1533525 h 1638300"/>
                <a:gd name="T28" fmla="*/ 352425 w 2686050"/>
                <a:gd name="T29" fmla="*/ 1552575 h 1638300"/>
                <a:gd name="T30" fmla="*/ 485775 w 2686050"/>
                <a:gd name="T31" fmla="*/ 1571625 h 1638300"/>
                <a:gd name="T32" fmla="*/ 542925 w 2686050"/>
                <a:gd name="T33" fmla="*/ 1590675 h 1638300"/>
                <a:gd name="T34" fmla="*/ 600075 w 2686050"/>
                <a:gd name="T35" fmla="*/ 1619250 h 1638300"/>
                <a:gd name="T36" fmla="*/ 762000 w 2686050"/>
                <a:gd name="T37" fmla="*/ 1638300 h 1638300"/>
                <a:gd name="T38" fmla="*/ 971550 w 2686050"/>
                <a:gd name="T39" fmla="*/ 1609725 h 1638300"/>
                <a:gd name="T40" fmla="*/ 1057275 w 2686050"/>
                <a:gd name="T41" fmla="*/ 1552575 h 1638300"/>
                <a:gd name="T42" fmla="*/ 1085850 w 2686050"/>
                <a:gd name="T43" fmla="*/ 1533525 h 1638300"/>
                <a:gd name="T44" fmla="*/ 1143000 w 2686050"/>
                <a:gd name="T45" fmla="*/ 1504950 h 1638300"/>
                <a:gd name="T46" fmla="*/ 1171575 w 2686050"/>
                <a:gd name="T47" fmla="*/ 1495425 h 1638300"/>
                <a:gd name="T48" fmla="*/ 1200150 w 2686050"/>
                <a:gd name="T49" fmla="*/ 1476375 h 1638300"/>
                <a:gd name="T50" fmla="*/ 1257300 w 2686050"/>
                <a:gd name="T51" fmla="*/ 1457325 h 1638300"/>
                <a:gd name="T52" fmla="*/ 1285875 w 2686050"/>
                <a:gd name="T53" fmla="*/ 1438275 h 1638300"/>
                <a:gd name="T54" fmla="*/ 1581150 w 2686050"/>
                <a:gd name="T55" fmla="*/ 1428750 h 1638300"/>
                <a:gd name="T56" fmla="*/ 1628775 w 2686050"/>
                <a:gd name="T57" fmla="*/ 1419225 h 1638300"/>
                <a:gd name="T58" fmla="*/ 1657350 w 2686050"/>
                <a:gd name="T59" fmla="*/ 1409700 h 1638300"/>
                <a:gd name="T60" fmla="*/ 1762125 w 2686050"/>
                <a:gd name="T61" fmla="*/ 1390650 h 1638300"/>
                <a:gd name="T62" fmla="*/ 1800225 w 2686050"/>
                <a:gd name="T63" fmla="*/ 1333500 h 1638300"/>
                <a:gd name="T64" fmla="*/ 1857375 w 2686050"/>
                <a:gd name="T65" fmla="*/ 1276350 h 1638300"/>
                <a:gd name="T66" fmla="*/ 1895475 w 2686050"/>
                <a:gd name="T67" fmla="*/ 1219200 h 1638300"/>
                <a:gd name="T68" fmla="*/ 1924050 w 2686050"/>
                <a:gd name="T69" fmla="*/ 1190625 h 1638300"/>
                <a:gd name="T70" fmla="*/ 1962150 w 2686050"/>
                <a:gd name="T71" fmla="*/ 1133475 h 1638300"/>
                <a:gd name="T72" fmla="*/ 1971675 w 2686050"/>
                <a:gd name="T73" fmla="*/ 1104900 h 1638300"/>
                <a:gd name="T74" fmla="*/ 2000250 w 2686050"/>
                <a:gd name="T75" fmla="*/ 1076325 h 1638300"/>
                <a:gd name="T76" fmla="*/ 2028825 w 2686050"/>
                <a:gd name="T77" fmla="*/ 1019175 h 1638300"/>
                <a:gd name="T78" fmla="*/ 2047875 w 2686050"/>
                <a:gd name="T79" fmla="*/ 990600 h 1638300"/>
                <a:gd name="T80" fmla="*/ 2057400 w 2686050"/>
                <a:gd name="T81" fmla="*/ 962025 h 1638300"/>
                <a:gd name="T82" fmla="*/ 2133600 w 2686050"/>
                <a:gd name="T83" fmla="*/ 876300 h 1638300"/>
                <a:gd name="T84" fmla="*/ 2190750 w 2686050"/>
                <a:gd name="T85" fmla="*/ 838200 h 1638300"/>
                <a:gd name="T86" fmla="*/ 2238375 w 2686050"/>
                <a:gd name="T87" fmla="*/ 781050 h 1638300"/>
                <a:gd name="T88" fmla="*/ 2286000 w 2686050"/>
                <a:gd name="T89" fmla="*/ 733425 h 1638300"/>
                <a:gd name="T90" fmla="*/ 2333625 w 2686050"/>
                <a:gd name="T91" fmla="*/ 685800 h 1638300"/>
                <a:gd name="T92" fmla="*/ 2371725 w 2686050"/>
                <a:gd name="T93" fmla="*/ 619125 h 1638300"/>
                <a:gd name="T94" fmla="*/ 2400300 w 2686050"/>
                <a:gd name="T95" fmla="*/ 590550 h 1638300"/>
                <a:gd name="T96" fmla="*/ 2438400 w 2686050"/>
                <a:gd name="T97" fmla="*/ 523875 h 1638300"/>
                <a:gd name="T98" fmla="*/ 2505075 w 2686050"/>
                <a:gd name="T99" fmla="*/ 438150 h 1638300"/>
                <a:gd name="T100" fmla="*/ 2543175 w 2686050"/>
                <a:gd name="T101" fmla="*/ 381000 h 1638300"/>
                <a:gd name="T102" fmla="*/ 2562225 w 2686050"/>
                <a:gd name="T103" fmla="*/ 352425 h 1638300"/>
                <a:gd name="T104" fmla="*/ 2619375 w 2686050"/>
                <a:gd name="T105" fmla="*/ 295275 h 1638300"/>
                <a:gd name="T106" fmla="*/ 2647950 w 2686050"/>
                <a:gd name="T107" fmla="*/ 266700 h 1638300"/>
                <a:gd name="T108" fmla="*/ 2686050 w 2686050"/>
                <a:gd name="T109" fmla="*/ 238125 h 1638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86050" h="1638300">
                  <a:moveTo>
                    <a:pt x="0" y="0"/>
                  </a:moveTo>
                  <a:cubicBezTo>
                    <a:pt x="3175" y="127000"/>
                    <a:pt x="3842" y="254087"/>
                    <a:pt x="9525" y="381000"/>
                  </a:cubicBezTo>
                  <a:cubicBezTo>
                    <a:pt x="13370" y="466874"/>
                    <a:pt x="24996" y="552290"/>
                    <a:pt x="28575" y="638175"/>
                  </a:cubicBezTo>
                  <a:cubicBezTo>
                    <a:pt x="38774" y="882950"/>
                    <a:pt x="23143" y="791990"/>
                    <a:pt x="47625" y="914400"/>
                  </a:cubicBezTo>
                  <a:cubicBezTo>
                    <a:pt x="53540" y="979464"/>
                    <a:pt x="52616" y="1010563"/>
                    <a:pt x="66675" y="1066800"/>
                  </a:cubicBezTo>
                  <a:cubicBezTo>
                    <a:pt x="69110" y="1076540"/>
                    <a:pt x="73025" y="1085850"/>
                    <a:pt x="76200" y="1095375"/>
                  </a:cubicBezTo>
                  <a:cubicBezTo>
                    <a:pt x="81576" y="1133009"/>
                    <a:pt x="85965" y="1172534"/>
                    <a:pt x="95250" y="1209675"/>
                  </a:cubicBezTo>
                  <a:cubicBezTo>
                    <a:pt x="97685" y="1219415"/>
                    <a:pt x="99899" y="1229473"/>
                    <a:pt x="104775" y="1238250"/>
                  </a:cubicBezTo>
                  <a:cubicBezTo>
                    <a:pt x="133258" y="1289519"/>
                    <a:pt x="136740" y="1289265"/>
                    <a:pt x="171450" y="1323975"/>
                  </a:cubicBezTo>
                  <a:cubicBezTo>
                    <a:pt x="188215" y="1374270"/>
                    <a:pt x="175406" y="1344196"/>
                    <a:pt x="219075" y="1409700"/>
                  </a:cubicBezTo>
                  <a:cubicBezTo>
                    <a:pt x="225425" y="1419225"/>
                    <a:pt x="234505" y="1427415"/>
                    <a:pt x="238125" y="1438275"/>
                  </a:cubicBezTo>
                  <a:cubicBezTo>
                    <a:pt x="241300" y="1447800"/>
                    <a:pt x="243160" y="1457870"/>
                    <a:pt x="247650" y="1466850"/>
                  </a:cubicBezTo>
                  <a:cubicBezTo>
                    <a:pt x="256435" y="1484421"/>
                    <a:pt x="279476" y="1513467"/>
                    <a:pt x="295275" y="1524000"/>
                  </a:cubicBezTo>
                  <a:cubicBezTo>
                    <a:pt x="303629" y="1529569"/>
                    <a:pt x="314870" y="1529035"/>
                    <a:pt x="323850" y="1533525"/>
                  </a:cubicBezTo>
                  <a:cubicBezTo>
                    <a:pt x="334089" y="1538645"/>
                    <a:pt x="341706" y="1548555"/>
                    <a:pt x="352425" y="1552575"/>
                  </a:cubicBezTo>
                  <a:cubicBezTo>
                    <a:pt x="377964" y="1562152"/>
                    <a:pt x="473250" y="1570233"/>
                    <a:pt x="485775" y="1571625"/>
                  </a:cubicBezTo>
                  <a:cubicBezTo>
                    <a:pt x="504825" y="1577975"/>
                    <a:pt x="526217" y="1579536"/>
                    <a:pt x="542925" y="1590675"/>
                  </a:cubicBezTo>
                  <a:cubicBezTo>
                    <a:pt x="565803" y="1605927"/>
                    <a:pt x="572963" y="1614321"/>
                    <a:pt x="600075" y="1619250"/>
                  </a:cubicBezTo>
                  <a:cubicBezTo>
                    <a:pt x="620647" y="1622990"/>
                    <a:pt x="745358" y="1636451"/>
                    <a:pt x="762000" y="1638300"/>
                  </a:cubicBezTo>
                  <a:cubicBezTo>
                    <a:pt x="786989" y="1636738"/>
                    <a:pt x="924285" y="1641235"/>
                    <a:pt x="971550" y="1609725"/>
                  </a:cubicBezTo>
                  <a:lnTo>
                    <a:pt x="1057275" y="1552575"/>
                  </a:lnTo>
                  <a:cubicBezTo>
                    <a:pt x="1066800" y="1546225"/>
                    <a:pt x="1074990" y="1537145"/>
                    <a:pt x="1085850" y="1533525"/>
                  </a:cubicBezTo>
                  <a:cubicBezTo>
                    <a:pt x="1157674" y="1509584"/>
                    <a:pt x="1069142" y="1541879"/>
                    <a:pt x="1143000" y="1504950"/>
                  </a:cubicBezTo>
                  <a:cubicBezTo>
                    <a:pt x="1151980" y="1500460"/>
                    <a:pt x="1162595" y="1499915"/>
                    <a:pt x="1171575" y="1495425"/>
                  </a:cubicBezTo>
                  <a:cubicBezTo>
                    <a:pt x="1181814" y="1490305"/>
                    <a:pt x="1189689" y="1481024"/>
                    <a:pt x="1200150" y="1476375"/>
                  </a:cubicBezTo>
                  <a:cubicBezTo>
                    <a:pt x="1218500" y="1468220"/>
                    <a:pt x="1240592" y="1468464"/>
                    <a:pt x="1257300" y="1457325"/>
                  </a:cubicBezTo>
                  <a:cubicBezTo>
                    <a:pt x="1266825" y="1450975"/>
                    <a:pt x="1274472" y="1439281"/>
                    <a:pt x="1285875" y="1438275"/>
                  </a:cubicBezTo>
                  <a:cubicBezTo>
                    <a:pt x="1383970" y="1429620"/>
                    <a:pt x="1482725" y="1431925"/>
                    <a:pt x="1581150" y="1428750"/>
                  </a:cubicBezTo>
                  <a:cubicBezTo>
                    <a:pt x="1597025" y="1425575"/>
                    <a:pt x="1613069" y="1423152"/>
                    <a:pt x="1628775" y="1419225"/>
                  </a:cubicBezTo>
                  <a:cubicBezTo>
                    <a:pt x="1638515" y="1416790"/>
                    <a:pt x="1647610" y="1412135"/>
                    <a:pt x="1657350" y="1409700"/>
                  </a:cubicBezTo>
                  <a:cubicBezTo>
                    <a:pt x="1683975" y="1403044"/>
                    <a:pt x="1736649" y="1394896"/>
                    <a:pt x="1762125" y="1390650"/>
                  </a:cubicBezTo>
                  <a:cubicBezTo>
                    <a:pt x="1774825" y="1371600"/>
                    <a:pt x="1784036" y="1349689"/>
                    <a:pt x="1800225" y="1333500"/>
                  </a:cubicBezTo>
                  <a:cubicBezTo>
                    <a:pt x="1819275" y="1314450"/>
                    <a:pt x="1842431" y="1298766"/>
                    <a:pt x="1857375" y="1276350"/>
                  </a:cubicBezTo>
                  <a:cubicBezTo>
                    <a:pt x="1870075" y="1257300"/>
                    <a:pt x="1879286" y="1235389"/>
                    <a:pt x="1895475" y="1219200"/>
                  </a:cubicBezTo>
                  <a:cubicBezTo>
                    <a:pt x="1905000" y="1209675"/>
                    <a:pt x="1915780" y="1201258"/>
                    <a:pt x="1924050" y="1190625"/>
                  </a:cubicBezTo>
                  <a:cubicBezTo>
                    <a:pt x="1938106" y="1172553"/>
                    <a:pt x="1954910" y="1155195"/>
                    <a:pt x="1962150" y="1133475"/>
                  </a:cubicBezTo>
                  <a:cubicBezTo>
                    <a:pt x="1965325" y="1123950"/>
                    <a:pt x="1966106" y="1113254"/>
                    <a:pt x="1971675" y="1104900"/>
                  </a:cubicBezTo>
                  <a:cubicBezTo>
                    <a:pt x="1979147" y="1093692"/>
                    <a:pt x="1991626" y="1086673"/>
                    <a:pt x="2000250" y="1076325"/>
                  </a:cubicBezTo>
                  <a:cubicBezTo>
                    <a:pt x="2034372" y="1035379"/>
                    <a:pt x="2007346" y="1062133"/>
                    <a:pt x="2028825" y="1019175"/>
                  </a:cubicBezTo>
                  <a:cubicBezTo>
                    <a:pt x="2033945" y="1008936"/>
                    <a:pt x="2042755" y="1000839"/>
                    <a:pt x="2047875" y="990600"/>
                  </a:cubicBezTo>
                  <a:cubicBezTo>
                    <a:pt x="2052365" y="981620"/>
                    <a:pt x="2052910" y="971005"/>
                    <a:pt x="2057400" y="962025"/>
                  </a:cubicBezTo>
                  <a:cubicBezTo>
                    <a:pt x="2071715" y="933394"/>
                    <a:pt x="2114667" y="888922"/>
                    <a:pt x="2133600" y="876300"/>
                  </a:cubicBezTo>
                  <a:lnTo>
                    <a:pt x="2190750" y="838200"/>
                  </a:lnTo>
                  <a:cubicBezTo>
                    <a:pt x="2238048" y="767254"/>
                    <a:pt x="2177259" y="854389"/>
                    <a:pt x="2238375" y="781050"/>
                  </a:cubicBezTo>
                  <a:cubicBezTo>
                    <a:pt x="2278062" y="733425"/>
                    <a:pt x="2233612" y="768350"/>
                    <a:pt x="2286000" y="733425"/>
                  </a:cubicBezTo>
                  <a:cubicBezTo>
                    <a:pt x="2336800" y="657225"/>
                    <a:pt x="2270125" y="749300"/>
                    <a:pt x="2333625" y="685800"/>
                  </a:cubicBezTo>
                  <a:cubicBezTo>
                    <a:pt x="2356123" y="663302"/>
                    <a:pt x="2353048" y="645272"/>
                    <a:pt x="2371725" y="619125"/>
                  </a:cubicBezTo>
                  <a:cubicBezTo>
                    <a:pt x="2379555" y="608164"/>
                    <a:pt x="2391676" y="600898"/>
                    <a:pt x="2400300" y="590550"/>
                  </a:cubicBezTo>
                  <a:cubicBezTo>
                    <a:pt x="2423835" y="562308"/>
                    <a:pt x="2418437" y="557147"/>
                    <a:pt x="2438400" y="523875"/>
                  </a:cubicBezTo>
                  <a:cubicBezTo>
                    <a:pt x="2521098" y="386045"/>
                    <a:pt x="2438468" y="523788"/>
                    <a:pt x="2505075" y="438150"/>
                  </a:cubicBezTo>
                  <a:cubicBezTo>
                    <a:pt x="2519131" y="420078"/>
                    <a:pt x="2530475" y="400050"/>
                    <a:pt x="2543175" y="381000"/>
                  </a:cubicBezTo>
                  <a:cubicBezTo>
                    <a:pt x="2549525" y="371475"/>
                    <a:pt x="2554130" y="360520"/>
                    <a:pt x="2562225" y="352425"/>
                  </a:cubicBezTo>
                  <a:lnTo>
                    <a:pt x="2619375" y="295275"/>
                  </a:lnTo>
                  <a:cubicBezTo>
                    <a:pt x="2628900" y="285750"/>
                    <a:pt x="2635171" y="270960"/>
                    <a:pt x="2647950" y="266700"/>
                  </a:cubicBezTo>
                  <a:cubicBezTo>
                    <a:pt x="2683260" y="254930"/>
                    <a:pt x="2672035" y="266155"/>
                    <a:pt x="2686050" y="238125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D54ED844-8838-4401-AC83-754E4EC2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5" y="2305050"/>
              <a:ext cx="1857375" cy="2047875"/>
            </a:xfrm>
            <a:custGeom>
              <a:avLst/>
              <a:gdLst>
                <a:gd name="T0" fmla="*/ 0 w 1857375"/>
                <a:gd name="T1" fmla="*/ 0 h 2047875"/>
                <a:gd name="T2" fmla="*/ 28575 w 1857375"/>
                <a:gd name="T3" fmla="*/ 428625 h 2047875"/>
                <a:gd name="T4" fmla="*/ 19050 w 1857375"/>
                <a:gd name="T5" fmla="*/ 457200 h 2047875"/>
                <a:gd name="T6" fmla="*/ 9525 w 1857375"/>
                <a:gd name="T7" fmla="*/ 514350 h 2047875"/>
                <a:gd name="T8" fmla="*/ 19050 w 1857375"/>
                <a:gd name="T9" fmla="*/ 714375 h 2047875"/>
                <a:gd name="T10" fmla="*/ 28575 w 1857375"/>
                <a:gd name="T11" fmla="*/ 771525 h 2047875"/>
                <a:gd name="T12" fmla="*/ 38100 w 1857375"/>
                <a:gd name="T13" fmla="*/ 847725 h 2047875"/>
                <a:gd name="T14" fmla="*/ 47625 w 1857375"/>
                <a:gd name="T15" fmla="*/ 885825 h 2047875"/>
                <a:gd name="T16" fmla="*/ 57150 w 1857375"/>
                <a:gd name="T17" fmla="*/ 952500 h 2047875"/>
                <a:gd name="T18" fmla="*/ 66675 w 1857375"/>
                <a:gd name="T19" fmla="*/ 981075 h 2047875"/>
                <a:gd name="T20" fmla="*/ 76200 w 1857375"/>
                <a:gd name="T21" fmla="*/ 1019175 h 2047875"/>
                <a:gd name="T22" fmla="*/ 85725 w 1857375"/>
                <a:gd name="T23" fmla="*/ 1047750 h 2047875"/>
                <a:gd name="T24" fmla="*/ 114300 w 1857375"/>
                <a:gd name="T25" fmla="*/ 1114425 h 2047875"/>
                <a:gd name="T26" fmla="*/ 142875 w 1857375"/>
                <a:gd name="T27" fmla="*/ 1209675 h 2047875"/>
                <a:gd name="T28" fmla="*/ 152400 w 1857375"/>
                <a:gd name="T29" fmla="*/ 1238250 h 2047875"/>
                <a:gd name="T30" fmla="*/ 161925 w 1857375"/>
                <a:gd name="T31" fmla="*/ 1266825 h 2047875"/>
                <a:gd name="T32" fmla="*/ 180975 w 1857375"/>
                <a:gd name="T33" fmla="*/ 1304925 h 2047875"/>
                <a:gd name="T34" fmla="*/ 200025 w 1857375"/>
                <a:gd name="T35" fmla="*/ 1428750 h 2047875"/>
                <a:gd name="T36" fmla="*/ 209550 w 1857375"/>
                <a:gd name="T37" fmla="*/ 1457325 h 2047875"/>
                <a:gd name="T38" fmla="*/ 219075 w 1857375"/>
                <a:gd name="T39" fmla="*/ 1495425 h 2047875"/>
                <a:gd name="T40" fmla="*/ 238125 w 1857375"/>
                <a:gd name="T41" fmla="*/ 1524000 h 2047875"/>
                <a:gd name="T42" fmla="*/ 257175 w 1857375"/>
                <a:gd name="T43" fmla="*/ 1619250 h 2047875"/>
                <a:gd name="T44" fmla="*/ 266700 w 1857375"/>
                <a:gd name="T45" fmla="*/ 1666875 h 2047875"/>
                <a:gd name="T46" fmla="*/ 285750 w 1857375"/>
                <a:gd name="T47" fmla="*/ 1724025 h 2047875"/>
                <a:gd name="T48" fmla="*/ 342900 w 1857375"/>
                <a:gd name="T49" fmla="*/ 1809750 h 2047875"/>
                <a:gd name="T50" fmla="*/ 361950 w 1857375"/>
                <a:gd name="T51" fmla="*/ 1838325 h 2047875"/>
                <a:gd name="T52" fmla="*/ 390525 w 1857375"/>
                <a:gd name="T53" fmla="*/ 1866900 h 2047875"/>
                <a:gd name="T54" fmla="*/ 466725 w 1857375"/>
                <a:gd name="T55" fmla="*/ 1952625 h 2047875"/>
                <a:gd name="T56" fmla="*/ 495300 w 1857375"/>
                <a:gd name="T57" fmla="*/ 1962150 h 2047875"/>
                <a:gd name="T58" fmla="*/ 552450 w 1857375"/>
                <a:gd name="T59" fmla="*/ 2000250 h 2047875"/>
                <a:gd name="T60" fmla="*/ 638175 w 1857375"/>
                <a:gd name="T61" fmla="*/ 2028825 h 2047875"/>
                <a:gd name="T62" fmla="*/ 666750 w 1857375"/>
                <a:gd name="T63" fmla="*/ 2038350 h 2047875"/>
                <a:gd name="T64" fmla="*/ 704850 w 1857375"/>
                <a:gd name="T65" fmla="*/ 2047875 h 2047875"/>
                <a:gd name="T66" fmla="*/ 914400 w 1857375"/>
                <a:gd name="T67" fmla="*/ 2038350 h 2047875"/>
                <a:gd name="T68" fmla="*/ 1000125 w 1857375"/>
                <a:gd name="T69" fmla="*/ 1990725 h 2047875"/>
                <a:gd name="T70" fmla="*/ 1028700 w 1857375"/>
                <a:gd name="T71" fmla="*/ 1962150 h 2047875"/>
                <a:gd name="T72" fmla="*/ 1162050 w 1857375"/>
                <a:gd name="T73" fmla="*/ 1952625 h 2047875"/>
                <a:gd name="T74" fmla="*/ 1209675 w 1857375"/>
                <a:gd name="T75" fmla="*/ 1943100 h 2047875"/>
                <a:gd name="T76" fmla="*/ 1238250 w 1857375"/>
                <a:gd name="T77" fmla="*/ 1933575 h 2047875"/>
                <a:gd name="T78" fmla="*/ 1276350 w 1857375"/>
                <a:gd name="T79" fmla="*/ 1924050 h 2047875"/>
                <a:gd name="T80" fmla="*/ 1390650 w 1857375"/>
                <a:gd name="T81" fmla="*/ 1847850 h 2047875"/>
                <a:gd name="T82" fmla="*/ 1419225 w 1857375"/>
                <a:gd name="T83" fmla="*/ 1828800 h 2047875"/>
                <a:gd name="T84" fmla="*/ 1447800 w 1857375"/>
                <a:gd name="T85" fmla="*/ 1809750 h 2047875"/>
                <a:gd name="T86" fmla="*/ 1476375 w 1857375"/>
                <a:gd name="T87" fmla="*/ 1800225 h 2047875"/>
                <a:gd name="T88" fmla="*/ 1504950 w 1857375"/>
                <a:gd name="T89" fmla="*/ 1771650 h 2047875"/>
                <a:gd name="T90" fmla="*/ 1609725 w 1857375"/>
                <a:gd name="T91" fmla="*/ 1743075 h 2047875"/>
                <a:gd name="T92" fmla="*/ 1666875 w 1857375"/>
                <a:gd name="T93" fmla="*/ 1724025 h 2047875"/>
                <a:gd name="T94" fmla="*/ 1724025 w 1857375"/>
                <a:gd name="T95" fmla="*/ 1685925 h 2047875"/>
                <a:gd name="T96" fmla="*/ 1752600 w 1857375"/>
                <a:gd name="T97" fmla="*/ 1666875 h 2047875"/>
                <a:gd name="T98" fmla="*/ 1809750 w 1857375"/>
                <a:gd name="T99" fmla="*/ 1638300 h 2047875"/>
                <a:gd name="T100" fmla="*/ 1838325 w 1857375"/>
                <a:gd name="T101" fmla="*/ 1628775 h 2047875"/>
                <a:gd name="T102" fmla="*/ 1857375 w 1857375"/>
                <a:gd name="T103" fmla="*/ 1619250 h 20478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57375" h="2047875">
                  <a:moveTo>
                    <a:pt x="0" y="0"/>
                  </a:moveTo>
                  <a:cubicBezTo>
                    <a:pt x="9525" y="142875"/>
                    <a:pt x="22614" y="285557"/>
                    <a:pt x="28575" y="428625"/>
                  </a:cubicBezTo>
                  <a:cubicBezTo>
                    <a:pt x="28993" y="438657"/>
                    <a:pt x="21228" y="447399"/>
                    <a:pt x="19050" y="457200"/>
                  </a:cubicBezTo>
                  <a:cubicBezTo>
                    <a:pt x="14860" y="476053"/>
                    <a:pt x="12700" y="495300"/>
                    <a:pt x="9525" y="514350"/>
                  </a:cubicBezTo>
                  <a:cubicBezTo>
                    <a:pt x="12700" y="581025"/>
                    <a:pt x="14119" y="647807"/>
                    <a:pt x="19050" y="714375"/>
                  </a:cubicBezTo>
                  <a:cubicBezTo>
                    <a:pt x="20477" y="733635"/>
                    <a:pt x="25844" y="752406"/>
                    <a:pt x="28575" y="771525"/>
                  </a:cubicBezTo>
                  <a:cubicBezTo>
                    <a:pt x="32195" y="796865"/>
                    <a:pt x="33892" y="822476"/>
                    <a:pt x="38100" y="847725"/>
                  </a:cubicBezTo>
                  <a:cubicBezTo>
                    <a:pt x="40252" y="860638"/>
                    <a:pt x="45283" y="872945"/>
                    <a:pt x="47625" y="885825"/>
                  </a:cubicBezTo>
                  <a:cubicBezTo>
                    <a:pt x="51641" y="907914"/>
                    <a:pt x="52747" y="930485"/>
                    <a:pt x="57150" y="952500"/>
                  </a:cubicBezTo>
                  <a:cubicBezTo>
                    <a:pt x="59119" y="962345"/>
                    <a:pt x="63917" y="971421"/>
                    <a:pt x="66675" y="981075"/>
                  </a:cubicBezTo>
                  <a:cubicBezTo>
                    <a:pt x="70271" y="993662"/>
                    <a:pt x="72604" y="1006588"/>
                    <a:pt x="76200" y="1019175"/>
                  </a:cubicBezTo>
                  <a:cubicBezTo>
                    <a:pt x="78958" y="1028829"/>
                    <a:pt x="82967" y="1038096"/>
                    <a:pt x="85725" y="1047750"/>
                  </a:cubicBezTo>
                  <a:cubicBezTo>
                    <a:pt x="101102" y="1101569"/>
                    <a:pt x="85299" y="1070924"/>
                    <a:pt x="114300" y="1114425"/>
                  </a:cubicBezTo>
                  <a:cubicBezTo>
                    <a:pt x="128695" y="1172006"/>
                    <a:pt x="119685" y="1140106"/>
                    <a:pt x="142875" y="1209675"/>
                  </a:cubicBezTo>
                  <a:lnTo>
                    <a:pt x="152400" y="1238250"/>
                  </a:lnTo>
                  <a:cubicBezTo>
                    <a:pt x="155575" y="1247775"/>
                    <a:pt x="157435" y="1257845"/>
                    <a:pt x="161925" y="1266825"/>
                  </a:cubicBezTo>
                  <a:lnTo>
                    <a:pt x="180975" y="1304925"/>
                  </a:lnTo>
                  <a:cubicBezTo>
                    <a:pt x="184013" y="1326194"/>
                    <a:pt x="194739" y="1404961"/>
                    <a:pt x="200025" y="1428750"/>
                  </a:cubicBezTo>
                  <a:cubicBezTo>
                    <a:pt x="202203" y="1438551"/>
                    <a:pt x="206792" y="1447671"/>
                    <a:pt x="209550" y="1457325"/>
                  </a:cubicBezTo>
                  <a:cubicBezTo>
                    <a:pt x="213146" y="1469912"/>
                    <a:pt x="213918" y="1483393"/>
                    <a:pt x="219075" y="1495425"/>
                  </a:cubicBezTo>
                  <a:cubicBezTo>
                    <a:pt x="223584" y="1505947"/>
                    <a:pt x="231775" y="1514475"/>
                    <a:pt x="238125" y="1524000"/>
                  </a:cubicBezTo>
                  <a:cubicBezTo>
                    <a:pt x="256790" y="1635988"/>
                    <a:pt x="238230" y="1533996"/>
                    <a:pt x="257175" y="1619250"/>
                  </a:cubicBezTo>
                  <a:cubicBezTo>
                    <a:pt x="260687" y="1635054"/>
                    <a:pt x="262440" y="1651256"/>
                    <a:pt x="266700" y="1666875"/>
                  </a:cubicBezTo>
                  <a:cubicBezTo>
                    <a:pt x="271984" y="1686248"/>
                    <a:pt x="274611" y="1707317"/>
                    <a:pt x="285750" y="1724025"/>
                  </a:cubicBezTo>
                  <a:lnTo>
                    <a:pt x="342900" y="1809750"/>
                  </a:lnTo>
                  <a:cubicBezTo>
                    <a:pt x="349250" y="1819275"/>
                    <a:pt x="353855" y="1830230"/>
                    <a:pt x="361950" y="1838325"/>
                  </a:cubicBezTo>
                  <a:cubicBezTo>
                    <a:pt x="371475" y="1847850"/>
                    <a:pt x="381901" y="1856552"/>
                    <a:pt x="390525" y="1866900"/>
                  </a:cubicBezTo>
                  <a:cubicBezTo>
                    <a:pt x="414960" y="1896222"/>
                    <a:pt x="423976" y="1938375"/>
                    <a:pt x="466725" y="1952625"/>
                  </a:cubicBezTo>
                  <a:cubicBezTo>
                    <a:pt x="476250" y="1955800"/>
                    <a:pt x="486523" y="1957274"/>
                    <a:pt x="495300" y="1962150"/>
                  </a:cubicBezTo>
                  <a:cubicBezTo>
                    <a:pt x="515314" y="1973269"/>
                    <a:pt x="530730" y="1993010"/>
                    <a:pt x="552450" y="2000250"/>
                  </a:cubicBezTo>
                  <a:lnTo>
                    <a:pt x="638175" y="2028825"/>
                  </a:lnTo>
                  <a:cubicBezTo>
                    <a:pt x="647700" y="2032000"/>
                    <a:pt x="657010" y="2035915"/>
                    <a:pt x="666750" y="2038350"/>
                  </a:cubicBezTo>
                  <a:lnTo>
                    <a:pt x="704850" y="2047875"/>
                  </a:lnTo>
                  <a:cubicBezTo>
                    <a:pt x="774700" y="2044700"/>
                    <a:pt x="844701" y="2043926"/>
                    <a:pt x="914400" y="2038350"/>
                  </a:cubicBezTo>
                  <a:cubicBezTo>
                    <a:pt x="940438" y="2036267"/>
                    <a:pt x="989936" y="2000914"/>
                    <a:pt x="1000125" y="1990725"/>
                  </a:cubicBezTo>
                  <a:cubicBezTo>
                    <a:pt x="1009650" y="1981200"/>
                    <a:pt x="1015588" y="1965235"/>
                    <a:pt x="1028700" y="1962150"/>
                  </a:cubicBezTo>
                  <a:cubicBezTo>
                    <a:pt x="1072079" y="1951943"/>
                    <a:pt x="1117600" y="1955800"/>
                    <a:pt x="1162050" y="1952625"/>
                  </a:cubicBezTo>
                  <a:cubicBezTo>
                    <a:pt x="1177925" y="1949450"/>
                    <a:pt x="1193969" y="1947027"/>
                    <a:pt x="1209675" y="1943100"/>
                  </a:cubicBezTo>
                  <a:cubicBezTo>
                    <a:pt x="1219415" y="1940665"/>
                    <a:pt x="1228596" y="1936333"/>
                    <a:pt x="1238250" y="1933575"/>
                  </a:cubicBezTo>
                  <a:cubicBezTo>
                    <a:pt x="1250837" y="1929979"/>
                    <a:pt x="1263650" y="1927225"/>
                    <a:pt x="1276350" y="1924050"/>
                  </a:cubicBezTo>
                  <a:lnTo>
                    <a:pt x="1390650" y="1847850"/>
                  </a:lnTo>
                  <a:lnTo>
                    <a:pt x="1419225" y="1828800"/>
                  </a:lnTo>
                  <a:cubicBezTo>
                    <a:pt x="1428750" y="1822450"/>
                    <a:pt x="1436940" y="1813370"/>
                    <a:pt x="1447800" y="1809750"/>
                  </a:cubicBezTo>
                  <a:lnTo>
                    <a:pt x="1476375" y="1800225"/>
                  </a:lnTo>
                  <a:cubicBezTo>
                    <a:pt x="1485900" y="1790700"/>
                    <a:pt x="1493175" y="1778192"/>
                    <a:pt x="1504950" y="1771650"/>
                  </a:cubicBezTo>
                  <a:cubicBezTo>
                    <a:pt x="1541958" y="1751090"/>
                    <a:pt x="1571031" y="1753628"/>
                    <a:pt x="1609725" y="1743075"/>
                  </a:cubicBezTo>
                  <a:cubicBezTo>
                    <a:pt x="1629098" y="1737791"/>
                    <a:pt x="1650167" y="1735164"/>
                    <a:pt x="1666875" y="1724025"/>
                  </a:cubicBezTo>
                  <a:lnTo>
                    <a:pt x="1724025" y="1685925"/>
                  </a:lnTo>
                  <a:cubicBezTo>
                    <a:pt x="1733550" y="1679575"/>
                    <a:pt x="1741740" y="1670495"/>
                    <a:pt x="1752600" y="1666875"/>
                  </a:cubicBezTo>
                  <a:cubicBezTo>
                    <a:pt x="1824424" y="1642934"/>
                    <a:pt x="1735892" y="1675229"/>
                    <a:pt x="1809750" y="1638300"/>
                  </a:cubicBezTo>
                  <a:cubicBezTo>
                    <a:pt x="1818730" y="1633810"/>
                    <a:pt x="1829003" y="1632504"/>
                    <a:pt x="1838325" y="1628775"/>
                  </a:cubicBezTo>
                  <a:cubicBezTo>
                    <a:pt x="1844917" y="1626138"/>
                    <a:pt x="1851025" y="1622425"/>
                    <a:pt x="1857375" y="16192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3CFCD631-5B99-4B08-9451-D1608FFCC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1809750"/>
              <a:ext cx="2876550" cy="5019675"/>
            </a:xfrm>
            <a:custGeom>
              <a:avLst/>
              <a:gdLst/>
              <a:ahLst/>
              <a:cxnLst/>
              <a:rect l="0" t="0" r="r" b="b"/>
              <a:pathLst>
                <a:path w="2876550" h="5019675">
                  <a:moveTo>
                    <a:pt x="2876550" y="0"/>
                  </a:moveTo>
                  <a:cubicBezTo>
                    <a:pt x="2860675" y="19050"/>
                    <a:pt x="2845681" y="38870"/>
                    <a:pt x="2828925" y="57150"/>
                  </a:cubicBezTo>
                  <a:cubicBezTo>
                    <a:pt x="2810720" y="77009"/>
                    <a:pt x="2787939" y="92747"/>
                    <a:pt x="2771775" y="114300"/>
                  </a:cubicBezTo>
                  <a:cubicBezTo>
                    <a:pt x="2762250" y="127000"/>
                    <a:pt x="2753531" y="140347"/>
                    <a:pt x="2743200" y="152400"/>
                  </a:cubicBezTo>
                  <a:cubicBezTo>
                    <a:pt x="2734434" y="162627"/>
                    <a:pt x="2723249" y="170627"/>
                    <a:pt x="2714625" y="180975"/>
                  </a:cubicBezTo>
                  <a:cubicBezTo>
                    <a:pt x="2707296" y="189769"/>
                    <a:pt x="2701642" y="199842"/>
                    <a:pt x="2695575" y="209550"/>
                  </a:cubicBezTo>
                  <a:cubicBezTo>
                    <a:pt x="2677240" y="238885"/>
                    <a:pt x="2667295" y="259150"/>
                    <a:pt x="2647950" y="285750"/>
                  </a:cubicBezTo>
                  <a:cubicBezTo>
                    <a:pt x="2644606" y="290348"/>
                    <a:pt x="2586535" y="364651"/>
                    <a:pt x="2571750" y="390525"/>
                  </a:cubicBezTo>
                  <a:cubicBezTo>
                    <a:pt x="2564705" y="402853"/>
                    <a:pt x="2560005" y="416449"/>
                    <a:pt x="2552700" y="428625"/>
                  </a:cubicBezTo>
                  <a:cubicBezTo>
                    <a:pt x="2540920" y="448258"/>
                    <a:pt x="2527300" y="466725"/>
                    <a:pt x="2514600" y="485775"/>
                  </a:cubicBezTo>
                  <a:lnTo>
                    <a:pt x="2476500" y="542925"/>
                  </a:lnTo>
                  <a:lnTo>
                    <a:pt x="2438400" y="600075"/>
                  </a:lnTo>
                  <a:cubicBezTo>
                    <a:pt x="2432050" y="609600"/>
                    <a:pt x="2426219" y="619492"/>
                    <a:pt x="2419350" y="628650"/>
                  </a:cubicBezTo>
                  <a:cubicBezTo>
                    <a:pt x="2409825" y="641350"/>
                    <a:pt x="2401106" y="654697"/>
                    <a:pt x="2390775" y="666750"/>
                  </a:cubicBezTo>
                  <a:cubicBezTo>
                    <a:pt x="2382009" y="676977"/>
                    <a:pt x="2370030" y="684364"/>
                    <a:pt x="2362200" y="695325"/>
                  </a:cubicBezTo>
                  <a:cubicBezTo>
                    <a:pt x="2315619" y="760539"/>
                    <a:pt x="2369095" y="708006"/>
                    <a:pt x="2324100" y="762000"/>
                  </a:cubicBezTo>
                  <a:cubicBezTo>
                    <a:pt x="2315476" y="772348"/>
                    <a:pt x="2302757" y="779211"/>
                    <a:pt x="2295525" y="790575"/>
                  </a:cubicBezTo>
                  <a:cubicBezTo>
                    <a:pt x="2280279" y="814533"/>
                    <a:pt x="2266405" y="839834"/>
                    <a:pt x="2257425" y="866775"/>
                  </a:cubicBezTo>
                  <a:cubicBezTo>
                    <a:pt x="2254250" y="876300"/>
                    <a:pt x="2252776" y="886573"/>
                    <a:pt x="2247900" y="895350"/>
                  </a:cubicBezTo>
                  <a:cubicBezTo>
                    <a:pt x="2236781" y="915364"/>
                    <a:pt x="2217040" y="930780"/>
                    <a:pt x="2209800" y="952500"/>
                  </a:cubicBezTo>
                  <a:cubicBezTo>
                    <a:pt x="2185859" y="1024324"/>
                    <a:pt x="2218154" y="935792"/>
                    <a:pt x="2181225" y="1009650"/>
                  </a:cubicBezTo>
                  <a:cubicBezTo>
                    <a:pt x="2176735" y="1018630"/>
                    <a:pt x="2176190" y="1029245"/>
                    <a:pt x="2171700" y="1038225"/>
                  </a:cubicBezTo>
                  <a:cubicBezTo>
                    <a:pt x="2166580" y="1048464"/>
                    <a:pt x="2158330" y="1056861"/>
                    <a:pt x="2152650" y="1066800"/>
                  </a:cubicBezTo>
                  <a:cubicBezTo>
                    <a:pt x="2145605" y="1079128"/>
                    <a:pt x="2140905" y="1092724"/>
                    <a:pt x="2133600" y="1104900"/>
                  </a:cubicBezTo>
                  <a:cubicBezTo>
                    <a:pt x="2121820" y="1124533"/>
                    <a:pt x="2102740" y="1140330"/>
                    <a:pt x="2095500" y="1162050"/>
                  </a:cubicBezTo>
                  <a:cubicBezTo>
                    <a:pt x="2064839" y="1254032"/>
                    <a:pt x="2114005" y="1111024"/>
                    <a:pt x="2066925" y="1228725"/>
                  </a:cubicBezTo>
                  <a:cubicBezTo>
                    <a:pt x="2059467" y="1247369"/>
                    <a:pt x="2059014" y="1269167"/>
                    <a:pt x="2047875" y="1285875"/>
                  </a:cubicBezTo>
                  <a:cubicBezTo>
                    <a:pt x="2041525" y="1295400"/>
                    <a:pt x="2033474" y="1303989"/>
                    <a:pt x="2028825" y="1314450"/>
                  </a:cubicBezTo>
                  <a:cubicBezTo>
                    <a:pt x="2020670" y="1332800"/>
                    <a:pt x="2018755" y="1353639"/>
                    <a:pt x="2009775" y="1371600"/>
                  </a:cubicBezTo>
                  <a:cubicBezTo>
                    <a:pt x="2003425" y="1384300"/>
                    <a:pt x="1996318" y="1396649"/>
                    <a:pt x="1990725" y="1409700"/>
                  </a:cubicBezTo>
                  <a:cubicBezTo>
                    <a:pt x="1986770" y="1418928"/>
                    <a:pt x="1985690" y="1429295"/>
                    <a:pt x="1981200" y="1438275"/>
                  </a:cubicBezTo>
                  <a:cubicBezTo>
                    <a:pt x="1972921" y="1454834"/>
                    <a:pt x="1961616" y="1469716"/>
                    <a:pt x="1952625" y="1485900"/>
                  </a:cubicBezTo>
                  <a:cubicBezTo>
                    <a:pt x="1907871" y="1566457"/>
                    <a:pt x="1962895" y="1481047"/>
                    <a:pt x="1905000" y="1562100"/>
                  </a:cubicBezTo>
                  <a:cubicBezTo>
                    <a:pt x="1898346" y="1571415"/>
                    <a:pt x="1891070" y="1580436"/>
                    <a:pt x="1885950" y="1590675"/>
                  </a:cubicBezTo>
                  <a:cubicBezTo>
                    <a:pt x="1865222" y="1632132"/>
                    <a:pt x="1890409" y="1611102"/>
                    <a:pt x="1857375" y="1657350"/>
                  </a:cubicBezTo>
                  <a:cubicBezTo>
                    <a:pt x="1849545" y="1668311"/>
                    <a:pt x="1838325" y="1676400"/>
                    <a:pt x="1828800" y="1685925"/>
                  </a:cubicBezTo>
                  <a:cubicBezTo>
                    <a:pt x="1804859" y="1757749"/>
                    <a:pt x="1837154" y="1669217"/>
                    <a:pt x="1800225" y="1743075"/>
                  </a:cubicBezTo>
                  <a:cubicBezTo>
                    <a:pt x="1795735" y="1752055"/>
                    <a:pt x="1795190" y="1762670"/>
                    <a:pt x="1790700" y="1771650"/>
                  </a:cubicBezTo>
                  <a:cubicBezTo>
                    <a:pt x="1785580" y="1781889"/>
                    <a:pt x="1776770" y="1789986"/>
                    <a:pt x="1771650" y="1800225"/>
                  </a:cubicBezTo>
                  <a:cubicBezTo>
                    <a:pt x="1767160" y="1809205"/>
                    <a:pt x="1766615" y="1819820"/>
                    <a:pt x="1762125" y="1828800"/>
                  </a:cubicBezTo>
                  <a:cubicBezTo>
                    <a:pt x="1757005" y="1839039"/>
                    <a:pt x="1747724" y="1846914"/>
                    <a:pt x="1743075" y="1857375"/>
                  </a:cubicBezTo>
                  <a:cubicBezTo>
                    <a:pt x="1734920" y="1875725"/>
                    <a:pt x="1735164" y="1897817"/>
                    <a:pt x="1724025" y="1914525"/>
                  </a:cubicBezTo>
                  <a:cubicBezTo>
                    <a:pt x="1717675" y="1924050"/>
                    <a:pt x="1709624" y="1932639"/>
                    <a:pt x="1704975" y="1943100"/>
                  </a:cubicBezTo>
                  <a:cubicBezTo>
                    <a:pt x="1696820" y="1961450"/>
                    <a:pt x="1694905" y="1982289"/>
                    <a:pt x="1685925" y="2000250"/>
                  </a:cubicBezTo>
                  <a:cubicBezTo>
                    <a:pt x="1679575" y="2012950"/>
                    <a:pt x="1673920" y="2026022"/>
                    <a:pt x="1666875" y="2038350"/>
                  </a:cubicBezTo>
                  <a:cubicBezTo>
                    <a:pt x="1661195" y="2048289"/>
                    <a:pt x="1652474" y="2056464"/>
                    <a:pt x="1647825" y="2066925"/>
                  </a:cubicBezTo>
                  <a:cubicBezTo>
                    <a:pt x="1610529" y="2150840"/>
                    <a:pt x="1652356" y="2100494"/>
                    <a:pt x="1600200" y="2152650"/>
                  </a:cubicBezTo>
                  <a:cubicBezTo>
                    <a:pt x="1590654" y="2181289"/>
                    <a:pt x="1592141" y="2185181"/>
                    <a:pt x="1571625" y="2209800"/>
                  </a:cubicBezTo>
                  <a:cubicBezTo>
                    <a:pt x="1563001" y="2220148"/>
                    <a:pt x="1551320" y="2227742"/>
                    <a:pt x="1543050" y="2238375"/>
                  </a:cubicBezTo>
                  <a:cubicBezTo>
                    <a:pt x="1528994" y="2256447"/>
                    <a:pt x="1515189" y="2275047"/>
                    <a:pt x="1504950" y="2295525"/>
                  </a:cubicBezTo>
                  <a:cubicBezTo>
                    <a:pt x="1498600" y="2308225"/>
                    <a:pt x="1495141" y="2322844"/>
                    <a:pt x="1485900" y="2333625"/>
                  </a:cubicBezTo>
                  <a:cubicBezTo>
                    <a:pt x="1475569" y="2345678"/>
                    <a:pt x="1460500" y="2352675"/>
                    <a:pt x="1447800" y="2362200"/>
                  </a:cubicBezTo>
                  <a:cubicBezTo>
                    <a:pt x="1425961" y="2427718"/>
                    <a:pt x="1455832" y="2348144"/>
                    <a:pt x="1409700" y="2428875"/>
                  </a:cubicBezTo>
                  <a:cubicBezTo>
                    <a:pt x="1372941" y="2493204"/>
                    <a:pt x="1438098" y="2419527"/>
                    <a:pt x="1371600" y="2486025"/>
                  </a:cubicBezTo>
                  <a:cubicBezTo>
                    <a:pt x="1349761" y="2551543"/>
                    <a:pt x="1379632" y="2471969"/>
                    <a:pt x="1333500" y="2552700"/>
                  </a:cubicBezTo>
                  <a:cubicBezTo>
                    <a:pt x="1328519" y="2561417"/>
                    <a:pt x="1328851" y="2572498"/>
                    <a:pt x="1323975" y="2581275"/>
                  </a:cubicBezTo>
                  <a:lnTo>
                    <a:pt x="1266825" y="2667000"/>
                  </a:lnTo>
                  <a:lnTo>
                    <a:pt x="1209675" y="2752725"/>
                  </a:lnTo>
                  <a:lnTo>
                    <a:pt x="1190625" y="2781300"/>
                  </a:lnTo>
                  <a:cubicBezTo>
                    <a:pt x="1184275" y="2790825"/>
                    <a:pt x="1178444" y="2800717"/>
                    <a:pt x="1171575" y="2809875"/>
                  </a:cubicBezTo>
                  <a:lnTo>
                    <a:pt x="1143000" y="2847975"/>
                  </a:lnTo>
                  <a:cubicBezTo>
                    <a:pt x="1139825" y="2857500"/>
                    <a:pt x="1138351" y="2867773"/>
                    <a:pt x="1133475" y="2876550"/>
                  </a:cubicBezTo>
                  <a:cubicBezTo>
                    <a:pt x="1122356" y="2896564"/>
                    <a:pt x="1102615" y="2911980"/>
                    <a:pt x="1095375" y="2933700"/>
                  </a:cubicBezTo>
                  <a:lnTo>
                    <a:pt x="1076325" y="2990850"/>
                  </a:lnTo>
                  <a:cubicBezTo>
                    <a:pt x="1073150" y="3000375"/>
                    <a:pt x="1072369" y="3011071"/>
                    <a:pt x="1066800" y="3019425"/>
                  </a:cubicBezTo>
                  <a:cubicBezTo>
                    <a:pt x="1060450" y="3028950"/>
                    <a:pt x="1052399" y="3037539"/>
                    <a:pt x="1047750" y="3048000"/>
                  </a:cubicBezTo>
                  <a:cubicBezTo>
                    <a:pt x="1039595" y="3066350"/>
                    <a:pt x="1035050" y="3086100"/>
                    <a:pt x="1028700" y="3105150"/>
                  </a:cubicBezTo>
                  <a:cubicBezTo>
                    <a:pt x="1025525" y="3114675"/>
                    <a:pt x="1024744" y="3125371"/>
                    <a:pt x="1019175" y="3133725"/>
                  </a:cubicBezTo>
                  <a:cubicBezTo>
                    <a:pt x="1006475" y="3152775"/>
                    <a:pt x="988315" y="3169155"/>
                    <a:pt x="981075" y="3190875"/>
                  </a:cubicBezTo>
                  <a:cubicBezTo>
                    <a:pt x="957134" y="3262699"/>
                    <a:pt x="989429" y="3174167"/>
                    <a:pt x="952500" y="3248025"/>
                  </a:cubicBezTo>
                  <a:cubicBezTo>
                    <a:pt x="948010" y="3257005"/>
                    <a:pt x="947465" y="3267620"/>
                    <a:pt x="942975" y="3276600"/>
                  </a:cubicBezTo>
                  <a:cubicBezTo>
                    <a:pt x="929714" y="3303122"/>
                    <a:pt x="916416" y="3312684"/>
                    <a:pt x="895350" y="3333750"/>
                  </a:cubicBezTo>
                  <a:cubicBezTo>
                    <a:pt x="872702" y="3401694"/>
                    <a:pt x="904816" y="3319551"/>
                    <a:pt x="857250" y="3390900"/>
                  </a:cubicBezTo>
                  <a:cubicBezTo>
                    <a:pt x="851681" y="3399254"/>
                    <a:pt x="852215" y="3410495"/>
                    <a:pt x="847725" y="3419475"/>
                  </a:cubicBezTo>
                  <a:cubicBezTo>
                    <a:pt x="831850" y="3451225"/>
                    <a:pt x="828675" y="3448050"/>
                    <a:pt x="800100" y="3467100"/>
                  </a:cubicBezTo>
                  <a:cubicBezTo>
                    <a:pt x="750953" y="3614542"/>
                    <a:pt x="807283" y="3462259"/>
                    <a:pt x="762000" y="3552825"/>
                  </a:cubicBezTo>
                  <a:cubicBezTo>
                    <a:pt x="757510" y="3561805"/>
                    <a:pt x="756965" y="3572420"/>
                    <a:pt x="752475" y="3581400"/>
                  </a:cubicBezTo>
                  <a:cubicBezTo>
                    <a:pt x="747355" y="3591639"/>
                    <a:pt x="738074" y="3599514"/>
                    <a:pt x="733425" y="3609975"/>
                  </a:cubicBezTo>
                  <a:cubicBezTo>
                    <a:pt x="725270" y="3628325"/>
                    <a:pt x="725514" y="3650417"/>
                    <a:pt x="714375" y="3667125"/>
                  </a:cubicBezTo>
                  <a:cubicBezTo>
                    <a:pt x="659780" y="3749017"/>
                    <a:pt x="725235" y="3645405"/>
                    <a:pt x="685800" y="3724275"/>
                  </a:cubicBezTo>
                  <a:cubicBezTo>
                    <a:pt x="680680" y="3734514"/>
                    <a:pt x="671870" y="3742611"/>
                    <a:pt x="666750" y="3752850"/>
                  </a:cubicBezTo>
                  <a:cubicBezTo>
                    <a:pt x="662260" y="3761830"/>
                    <a:pt x="661715" y="3772445"/>
                    <a:pt x="657225" y="3781425"/>
                  </a:cubicBezTo>
                  <a:cubicBezTo>
                    <a:pt x="652105" y="3791664"/>
                    <a:pt x="643295" y="3799761"/>
                    <a:pt x="638175" y="3810000"/>
                  </a:cubicBezTo>
                  <a:cubicBezTo>
                    <a:pt x="633685" y="3818980"/>
                    <a:pt x="633140" y="3829595"/>
                    <a:pt x="628650" y="3838575"/>
                  </a:cubicBezTo>
                  <a:cubicBezTo>
                    <a:pt x="623530" y="3848814"/>
                    <a:pt x="615280" y="3857211"/>
                    <a:pt x="609600" y="3867150"/>
                  </a:cubicBezTo>
                  <a:cubicBezTo>
                    <a:pt x="602555" y="3879478"/>
                    <a:pt x="596143" y="3892199"/>
                    <a:pt x="590550" y="3905250"/>
                  </a:cubicBezTo>
                  <a:cubicBezTo>
                    <a:pt x="586595" y="3914478"/>
                    <a:pt x="586006" y="3925108"/>
                    <a:pt x="581025" y="3933825"/>
                  </a:cubicBezTo>
                  <a:cubicBezTo>
                    <a:pt x="563767" y="3964026"/>
                    <a:pt x="548142" y="3971016"/>
                    <a:pt x="533400" y="4000500"/>
                  </a:cubicBezTo>
                  <a:cubicBezTo>
                    <a:pt x="528910" y="4009480"/>
                    <a:pt x="528751" y="4020298"/>
                    <a:pt x="523875" y="4029075"/>
                  </a:cubicBezTo>
                  <a:cubicBezTo>
                    <a:pt x="512756" y="4049089"/>
                    <a:pt x="493015" y="4064505"/>
                    <a:pt x="485775" y="4086225"/>
                  </a:cubicBezTo>
                  <a:cubicBezTo>
                    <a:pt x="482600" y="4095750"/>
                    <a:pt x="480740" y="4105820"/>
                    <a:pt x="476250" y="4114800"/>
                  </a:cubicBezTo>
                  <a:cubicBezTo>
                    <a:pt x="428421" y="4210459"/>
                    <a:pt x="488247" y="4064583"/>
                    <a:pt x="438150" y="4181475"/>
                  </a:cubicBezTo>
                  <a:cubicBezTo>
                    <a:pt x="427480" y="4206372"/>
                    <a:pt x="427156" y="4221297"/>
                    <a:pt x="419100" y="4248150"/>
                  </a:cubicBezTo>
                  <a:cubicBezTo>
                    <a:pt x="413330" y="4267384"/>
                    <a:pt x="406400" y="4286250"/>
                    <a:pt x="400050" y="4305300"/>
                  </a:cubicBezTo>
                  <a:cubicBezTo>
                    <a:pt x="396875" y="4314825"/>
                    <a:pt x="392960" y="4324135"/>
                    <a:pt x="390525" y="4333875"/>
                  </a:cubicBezTo>
                  <a:cubicBezTo>
                    <a:pt x="376130" y="4391456"/>
                    <a:pt x="385140" y="4359556"/>
                    <a:pt x="361950" y="4429125"/>
                  </a:cubicBezTo>
                  <a:lnTo>
                    <a:pt x="352425" y="4457700"/>
                  </a:lnTo>
                  <a:cubicBezTo>
                    <a:pt x="349250" y="4467225"/>
                    <a:pt x="348469" y="4477921"/>
                    <a:pt x="342900" y="4486275"/>
                  </a:cubicBezTo>
                  <a:cubicBezTo>
                    <a:pt x="336550" y="4495800"/>
                    <a:pt x="328499" y="4504389"/>
                    <a:pt x="323850" y="4514850"/>
                  </a:cubicBezTo>
                  <a:cubicBezTo>
                    <a:pt x="315695" y="4533200"/>
                    <a:pt x="318999" y="4557801"/>
                    <a:pt x="304800" y="4572000"/>
                  </a:cubicBezTo>
                  <a:cubicBezTo>
                    <a:pt x="283734" y="4593066"/>
                    <a:pt x="270436" y="4602628"/>
                    <a:pt x="257175" y="4629150"/>
                  </a:cubicBezTo>
                  <a:cubicBezTo>
                    <a:pt x="252685" y="4638130"/>
                    <a:pt x="253219" y="4649371"/>
                    <a:pt x="247650" y="4657725"/>
                  </a:cubicBezTo>
                  <a:cubicBezTo>
                    <a:pt x="240178" y="4668933"/>
                    <a:pt x="227699" y="4675952"/>
                    <a:pt x="219075" y="4686300"/>
                  </a:cubicBezTo>
                  <a:cubicBezTo>
                    <a:pt x="211746" y="4695094"/>
                    <a:pt x="208120" y="4706780"/>
                    <a:pt x="200025" y="4714875"/>
                  </a:cubicBezTo>
                  <a:cubicBezTo>
                    <a:pt x="158253" y="4756647"/>
                    <a:pt x="181885" y="4707885"/>
                    <a:pt x="142875" y="4762500"/>
                  </a:cubicBezTo>
                  <a:cubicBezTo>
                    <a:pt x="134622" y="4774054"/>
                    <a:pt x="130870" y="4788272"/>
                    <a:pt x="123825" y="4800600"/>
                  </a:cubicBezTo>
                  <a:cubicBezTo>
                    <a:pt x="106144" y="4831542"/>
                    <a:pt x="102467" y="4831483"/>
                    <a:pt x="76200" y="4857750"/>
                  </a:cubicBezTo>
                  <a:cubicBezTo>
                    <a:pt x="52259" y="4929574"/>
                    <a:pt x="84554" y="4841042"/>
                    <a:pt x="47625" y="4914900"/>
                  </a:cubicBezTo>
                  <a:cubicBezTo>
                    <a:pt x="43135" y="4923880"/>
                    <a:pt x="42590" y="4934495"/>
                    <a:pt x="38100" y="4943475"/>
                  </a:cubicBezTo>
                  <a:cubicBezTo>
                    <a:pt x="32980" y="4953714"/>
                    <a:pt x="24170" y="4961811"/>
                    <a:pt x="19050" y="4972050"/>
                  </a:cubicBezTo>
                  <a:cubicBezTo>
                    <a:pt x="14560" y="4981030"/>
                    <a:pt x="13254" y="4991303"/>
                    <a:pt x="9525" y="5000625"/>
                  </a:cubicBezTo>
                  <a:cubicBezTo>
                    <a:pt x="6888" y="5007217"/>
                    <a:pt x="3175" y="5013325"/>
                    <a:pt x="0" y="5019675"/>
                  </a:cubicBezTo>
                </a:path>
              </a:pathLst>
            </a:custGeom>
            <a:noFill/>
            <a:ln w="2857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824242E3-AFAE-43D9-A020-6CC16AD1B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33617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9009DDDD-33C2-42CF-B163-8EB10A78E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35141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9E2F2B45-2F81-44A9-A855-4330CD5EF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1" y="2754354"/>
              <a:ext cx="1162050" cy="522801"/>
            </a:xfrm>
            <a:custGeom>
              <a:avLst/>
              <a:gdLst>
                <a:gd name="T0" fmla="*/ 0 w 2466975"/>
                <a:gd name="T1" fmla="*/ 522801 h 1181656"/>
                <a:gd name="T2" fmla="*/ 130114 w 2466975"/>
                <a:gd name="T3" fmla="*/ 463803 h 1181656"/>
                <a:gd name="T4" fmla="*/ 143574 w 2466975"/>
                <a:gd name="T5" fmla="*/ 455375 h 1181656"/>
                <a:gd name="T6" fmla="*/ 157034 w 2466975"/>
                <a:gd name="T7" fmla="*/ 451160 h 1181656"/>
                <a:gd name="T8" fmla="*/ 170494 w 2466975"/>
                <a:gd name="T9" fmla="*/ 442732 h 1181656"/>
                <a:gd name="T10" fmla="*/ 197414 w 2466975"/>
                <a:gd name="T11" fmla="*/ 434304 h 1181656"/>
                <a:gd name="T12" fmla="*/ 210874 w 2466975"/>
                <a:gd name="T13" fmla="*/ 430090 h 1181656"/>
                <a:gd name="T14" fmla="*/ 237794 w 2466975"/>
                <a:gd name="T15" fmla="*/ 413233 h 1181656"/>
                <a:gd name="T16" fmla="*/ 251254 w 2466975"/>
                <a:gd name="T17" fmla="*/ 409019 h 1181656"/>
                <a:gd name="T18" fmla="*/ 264714 w 2466975"/>
                <a:gd name="T19" fmla="*/ 400591 h 1181656"/>
                <a:gd name="T20" fmla="*/ 278174 w 2466975"/>
                <a:gd name="T21" fmla="*/ 396376 h 1181656"/>
                <a:gd name="T22" fmla="*/ 305094 w 2466975"/>
                <a:gd name="T23" fmla="*/ 379520 h 1181656"/>
                <a:gd name="T24" fmla="*/ 345474 w 2466975"/>
                <a:gd name="T25" fmla="*/ 362663 h 1181656"/>
                <a:gd name="T26" fmla="*/ 358934 w 2466975"/>
                <a:gd name="T27" fmla="*/ 358449 h 1181656"/>
                <a:gd name="T28" fmla="*/ 376881 w 2466975"/>
                <a:gd name="T29" fmla="*/ 350021 h 1181656"/>
                <a:gd name="T30" fmla="*/ 390341 w 2466975"/>
                <a:gd name="T31" fmla="*/ 345807 h 1181656"/>
                <a:gd name="T32" fmla="*/ 403801 w 2466975"/>
                <a:gd name="T33" fmla="*/ 337378 h 1181656"/>
                <a:gd name="T34" fmla="*/ 430721 w 2466975"/>
                <a:gd name="T35" fmla="*/ 328950 h 1181656"/>
                <a:gd name="T36" fmla="*/ 444181 w 2466975"/>
                <a:gd name="T37" fmla="*/ 320522 h 1181656"/>
                <a:gd name="T38" fmla="*/ 471101 w 2466975"/>
                <a:gd name="T39" fmla="*/ 312093 h 1181656"/>
                <a:gd name="T40" fmla="*/ 498021 w 2466975"/>
                <a:gd name="T41" fmla="*/ 295237 h 1181656"/>
                <a:gd name="T42" fmla="*/ 511481 w 2466975"/>
                <a:gd name="T43" fmla="*/ 291023 h 1181656"/>
                <a:gd name="T44" fmla="*/ 538402 w 2466975"/>
                <a:gd name="T45" fmla="*/ 274166 h 1181656"/>
                <a:gd name="T46" fmla="*/ 551862 w 2466975"/>
                <a:gd name="T47" fmla="*/ 265738 h 1181656"/>
                <a:gd name="T48" fmla="*/ 565322 w 2466975"/>
                <a:gd name="T49" fmla="*/ 257309 h 1181656"/>
                <a:gd name="T50" fmla="*/ 587755 w 2466975"/>
                <a:gd name="T51" fmla="*/ 248881 h 1181656"/>
                <a:gd name="T52" fmla="*/ 605702 w 2466975"/>
                <a:gd name="T53" fmla="*/ 240453 h 1181656"/>
                <a:gd name="T54" fmla="*/ 632622 w 2466975"/>
                <a:gd name="T55" fmla="*/ 232024 h 1181656"/>
                <a:gd name="T56" fmla="*/ 664029 w 2466975"/>
                <a:gd name="T57" fmla="*/ 223596 h 1181656"/>
                <a:gd name="T58" fmla="*/ 690949 w 2466975"/>
                <a:gd name="T59" fmla="*/ 210954 h 1181656"/>
                <a:gd name="T60" fmla="*/ 704409 w 2466975"/>
                <a:gd name="T61" fmla="*/ 202525 h 1181656"/>
                <a:gd name="T62" fmla="*/ 717869 w 2466975"/>
                <a:gd name="T63" fmla="*/ 198311 h 1181656"/>
                <a:gd name="T64" fmla="*/ 731329 w 2466975"/>
                <a:gd name="T65" fmla="*/ 189883 h 1181656"/>
                <a:gd name="T66" fmla="*/ 744789 w 2466975"/>
                <a:gd name="T67" fmla="*/ 185669 h 1181656"/>
                <a:gd name="T68" fmla="*/ 758249 w 2466975"/>
                <a:gd name="T69" fmla="*/ 177240 h 1181656"/>
                <a:gd name="T70" fmla="*/ 771709 w 2466975"/>
                <a:gd name="T71" fmla="*/ 173026 h 1181656"/>
                <a:gd name="T72" fmla="*/ 798629 w 2466975"/>
                <a:gd name="T73" fmla="*/ 156170 h 1181656"/>
                <a:gd name="T74" fmla="*/ 812089 w 2466975"/>
                <a:gd name="T75" fmla="*/ 147741 h 1181656"/>
                <a:gd name="T76" fmla="*/ 839009 w 2466975"/>
                <a:gd name="T77" fmla="*/ 139313 h 1181656"/>
                <a:gd name="T78" fmla="*/ 852469 w 2466975"/>
                <a:gd name="T79" fmla="*/ 130885 h 1181656"/>
                <a:gd name="T80" fmla="*/ 879389 w 2466975"/>
                <a:gd name="T81" fmla="*/ 122456 h 1181656"/>
                <a:gd name="T82" fmla="*/ 919769 w 2466975"/>
                <a:gd name="T83" fmla="*/ 105600 h 1181656"/>
                <a:gd name="T84" fmla="*/ 933229 w 2466975"/>
                <a:gd name="T85" fmla="*/ 101386 h 1181656"/>
                <a:gd name="T86" fmla="*/ 946689 w 2466975"/>
                <a:gd name="T87" fmla="*/ 97172 h 1181656"/>
                <a:gd name="T88" fmla="*/ 960149 w 2466975"/>
                <a:gd name="T89" fmla="*/ 88743 h 1181656"/>
                <a:gd name="T90" fmla="*/ 987069 w 2466975"/>
                <a:gd name="T91" fmla="*/ 80315 h 1181656"/>
                <a:gd name="T92" fmla="*/ 1013990 w 2466975"/>
                <a:gd name="T93" fmla="*/ 63458 h 1181656"/>
                <a:gd name="T94" fmla="*/ 1063343 w 2466975"/>
                <a:gd name="T95" fmla="*/ 42388 h 1181656"/>
                <a:gd name="T96" fmla="*/ 1094750 w 2466975"/>
                <a:gd name="T97" fmla="*/ 25531 h 1181656"/>
                <a:gd name="T98" fmla="*/ 1103723 w 2466975"/>
                <a:gd name="T99" fmla="*/ 12888 h 1181656"/>
                <a:gd name="T100" fmla="*/ 1130643 w 2466975"/>
                <a:gd name="T101" fmla="*/ 4460 h 1181656"/>
                <a:gd name="T102" fmla="*/ 1162050 w 2466975"/>
                <a:gd name="T103" fmla="*/ 24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14" name="Freeform 29">
            <a:extLst>
              <a:ext uri="{FF2B5EF4-FFF2-40B4-BE49-F238E27FC236}">
                <a16:creationId xmlns:a16="http://schemas.microsoft.com/office/drawing/2014/main" id="{27EA69E5-788A-47D2-B162-A4F380E3F6F6}"/>
              </a:ext>
            </a:extLst>
          </p:cNvPr>
          <p:cNvSpPr>
            <a:spLocks/>
          </p:cNvSpPr>
          <p:nvPr/>
        </p:nvSpPr>
        <p:spPr bwMode="auto">
          <a:xfrm rot="-2828654">
            <a:off x="4672806" y="2967832"/>
            <a:ext cx="307975" cy="442912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5" name="Freeform 30">
            <a:extLst>
              <a:ext uri="{FF2B5EF4-FFF2-40B4-BE49-F238E27FC236}">
                <a16:creationId xmlns:a16="http://schemas.microsoft.com/office/drawing/2014/main" id="{A0199C5D-111C-445F-A261-98648E05C12C}"/>
              </a:ext>
            </a:extLst>
          </p:cNvPr>
          <p:cNvSpPr>
            <a:spLocks/>
          </p:cNvSpPr>
          <p:nvPr/>
        </p:nvSpPr>
        <p:spPr bwMode="auto">
          <a:xfrm rot="-157508">
            <a:off x="3362325" y="2914650"/>
            <a:ext cx="423863" cy="495300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AU"/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FE175817-C03D-492F-88CD-E1894D97390B}"/>
              </a:ext>
            </a:extLst>
          </p:cNvPr>
          <p:cNvSpPr>
            <a:spLocks/>
          </p:cNvSpPr>
          <p:nvPr/>
        </p:nvSpPr>
        <p:spPr bwMode="auto">
          <a:xfrm rot="-6278547">
            <a:off x="7664450" y="2943226"/>
            <a:ext cx="250825" cy="298450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42045024-94CB-4495-875E-8D5146E4887A}"/>
              </a:ext>
            </a:extLst>
          </p:cNvPr>
          <p:cNvSpPr>
            <a:spLocks/>
          </p:cNvSpPr>
          <p:nvPr/>
        </p:nvSpPr>
        <p:spPr bwMode="auto">
          <a:xfrm rot="1610890">
            <a:off x="2663825" y="2987675"/>
            <a:ext cx="280988" cy="396875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AU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45A691C8-7ACF-4EF6-B9CA-0BA7CBBA17E1}"/>
              </a:ext>
            </a:extLst>
          </p:cNvPr>
          <p:cNvSpPr>
            <a:spLocks/>
          </p:cNvSpPr>
          <p:nvPr/>
        </p:nvSpPr>
        <p:spPr bwMode="auto">
          <a:xfrm>
            <a:off x="49213" y="2989263"/>
            <a:ext cx="8785225" cy="307975"/>
          </a:xfrm>
          <a:custGeom>
            <a:avLst/>
            <a:gdLst>
              <a:gd name="T0" fmla="*/ 8784624 w 8810625"/>
              <a:gd name="T1" fmla="*/ 0 h 248416"/>
              <a:gd name="T2" fmla="*/ 7701978 w 8810625"/>
              <a:gd name="T3" fmla="*/ 47204 h 248416"/>
              <a:gd name="T4" fmla="*/ 7531034 w 8810625"/>
              <a:gd name="T5" fmla="*/ 70806 h 248416"/>
              <a:gd name="T6" fmla="*/ 7179649 w 8810625"/>
              <a:gd name="T7" fmla="*/ 82608 h 248416"/>
              <a:gd name="T8" fmla="*/ 7046693 w 8810625"/>
              <a:gd name="T9" fmla="*/ 94409 h 248416"/>
              <a:gd name="T10" fmla="*/ 6989712 w 8810625"/>
              <a:gd name="T11" fmla="*/ 106210 h 248416"/>
              <a:gd name="T12" fmla="*/ 6828264 w 8810625"/>
              <a:gd name="T13" fmla="*/ 118011 h 248416"/>
              <a:gd name="T14" fmla="*/ 6600339 w 8810625"/>
              <a:gd name="T15" fmla="*/ 141613 h 248416"/>
              <a:gd name="T16" fmla="*/ 6201470 w 8810625"/>
              <a:gd name="T17" fmla="*/ 129812 h 248416"/>
              <a:gd name="T18" fmla="*/ 5945054 w 8810625"/>
              <a:gd name="T19" fmla="*/ 106210 h 248416"/>
              <a:gd name="T20" fmla="*/ 5213793 w 8810625"/>
              <a:gd name="T21" fmla="*/ 118011 h 248416"/>
              <a:gd name="T22" fmla="*/ 4852911 w 8810625"/>
              <a:gd name="T23" fmla="*/ 141613 h 248416"/>
              <a:gd name="T24" fmla="*/ 4719955 w 8810625"/>
              <a:gd name="T25" fmla="*/ 165215 h 248416"/>
              <a:gd name="T26" fmla="*/ 4662973 w 8810625"/>
              <a:gd name="T27" fmla="*/ 188817 h 248416"/>
              <a:gd name="T28" fmla="*/ 4586998 w 8810625"/>
              <a:gd name="T29" fmla="*/ 224220 h 248416"/>
              <a:gd name="T30" fmla="*/ 4549011 w 8810625"/>
              <a:gd name="T31" fmla="*/ 259624 h 248416"/>
              <a:gd name="T32" fmla="*/ 4425551 w 8810625"/>
              <a:gd name="T33" fmla="*/ 295027 h 248416"/>
              <a:gd name="T34" fmla="*/ 4188129 w 8810625"/>
              <a:gd name="T35" fmla="*/ 271425 h 248416"/>
              <a:gd name="T36" fmla="*/ 4159638 w 8810625"/>
              <a:gd name="T37" fmla="*/ 247823 h 248416"/>
              <a:gd name="T38" fmla="*/ 4131148 w 8810625"/>
              <a:gd name="T39" fmla="*/ 236022 h 248416"/>
              <a:gd name="T40" fmla="*/ 4026682 w 8810625"/>
              <a:gd name="T41" fmla="*/ 212419 h 248416"/>
              <a:gd name="T42" fmla="*/ 3998191 w 8810625"/>
              <a:gd name="T43" fmla="*/ 188817 h 248416"/>
              <a:gd name="T44" fmla="*/ 3912719 w 8810625"/>
              <a:gd name="T45" fmla="*/ 165215 h 248416"/>
              <a:gd name="T46" fmla="*/ 3817750 w 8810625"/>
              <a:gd name="T47" fmla="*/ 153414 h 248416"/>
              <a:gd name="T48" fmla="*/ 3466365 w 8810625"/>
              <a:gd name="T49" fmla="*/ 165215 h 248416"/>
              <a:gd name="T50" fmla="*/ 3314415 w 8810625"/>
              <a:gd name="T51" fmla="*/ 177016 h 248416"/>
              <a:gd name="T52" fmla="*/ 3266930 w 8810625"/>
              <a:gd name="T53" fmla="*/ 188817 h 248416"/>
              <a:gd name="T54" fmla="*/ 3086490 w 8810625"/>
              <a:gd name="T55" fmla="*/ 200618 h 248416"/>
              <a:gd name="T56" fmla="*/ 2697117 w 8810625"/>
              <a:gd name="T57" fmla="*/ 188817 h 248416"/>
              <a:gd name="T58" fmla="*/ 2630639 w 8810625"/>
              <a:gd name="T59" fmla="*/ 177016 h 248416"/>
              <a:gd name="T60" fmla="*/ 2383720 w 8810625"/>
              <a:gd name="T61" fmla="*/ 153414 h 248416"/>
              <a:gd name="T62" fmla="*/ 1975353 w 8810625"/>
              <a:gd name="T63" fmla="*/ 165215 h 248416"/>
              <a:gd name="T64" fmla="*/ 1823403 w 8810625"/>
              <a:gd name="T65" fmla="*/ 188817 h 248416"/>
              <a:gd name="T66" fmla="*/ 1462521 w 8810625"/>
              <a:gd name="T67" fmla="*/ 212419 h 248416"/>
              <a:gd name="T68" fmla="*/ 1348558 w 8810625"/>
              <a:gd name="T69" fmla="*/ 236022 h 248416"/>
              <a:gd name="T70" fmla="*/ 1177614 w 8810625"/>
              <a:gd name="T71" fmla="*/ 247823 h 248416"/>
              <a:gd name="T72" fmla="*/ 911702 w 8810625"/>
              <a:gd name="T73" fmla="*/ 271425 h 248416"/>
              <a:gd name="T74" fmla="*/ 465348 w 8810625"/>
              <a:gd name="T75" fmla="*/ 283226 h 248416"/>
              <a:gd name="T76" fmla="*/ 189938 w 8810625"/>
              <a:gd name="T77" fmla="*/ 283226 h 248416"/>
              <a:gd name="T78" fmla="*/ 161447 w 8810625"/>
              <a:gd name="T79" fmla="*/ 271425 h 248416"/>
              <a:gd name="T80" fmla="*/ 0 w 8810625"/>
              <a:gd name="T81" fmla="*/ 271425 h 2484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8810625"/>
              <a:gd name="T124" fmla="*/ 0 h 248416"/>
              <a:gd name="T125" fmla="*/ 8810625 w 8810625"/>
              <a:gd name="T126" fmla="*/ 248416 h 24841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8810625" h="248416">
                <a:moveTo>
                  <a:pt x="8810625" y="0"/>
                </a:moveTo>
                <a:lnTo>
                  <a:pt x="7724775" y="38100"/>
                </a:lnTo>
                <a:cubicBezTo>
                  <a:pt x="7667333" y="40711"/>
                  <a:pt x="7610806" y="55596"/>
                  <a:pt x="7553325" y="57150"/>
                </a:cubicBezTo>
                <a:lnTo>
                  <a:pt x="7200900" y="66675"/>
                </a:lnTo>
                <a:cubicBezTo>
                  <a:pt x="7156450" y="69850"/>
                  <a:pt x="7111892" y="71766"/>
                  <a:pt x="7067550" y="76200"/>
                </a:cubicBezTo>
                <a:cubicBezTo>
                  <a:pt x="7048333" y="78122"/>
                  <a:pt x="7029640" y="84052"/>
                  <a:pt x="7010400" y="85725"/>
                </a:cubicBezTo>
                <a:cubicBezTo>
                  <a:pt x="6956535" y="90409"/>
                  <a:pt x="6902424" y="91653"/>
                  <a:pt x="6848475" y="95250"/>
                </a:cubicBezTo>
                <a:cubicBezTo>
                  <a:pt x="6756865" y="101357"/>
                  <a:pt x="6708965" y="106201"/>
                  <a:pt x="6619875" y="114300"/>
                </a:cubicBezTo>
                <a:lnTo>
                  <a:pt x="6219825" y="104775"/>
                </a:lnTo>
                <a:cubicBezTo>
                  <a:pt x="6133946" y="101041"/>
                  <a:pt x="5962650" y="85725"/>
                  <a:pt x="5962650" y="85725"/>
                </a:cubicBezTo>
                <a:lnTo>
                  <a:pt x="5229225" y="95250"/>
                </a:lnTo>
                <a:cubicBezTo>
                  <a:pt x="5108449" y="98401"/>
                  <a:pt x="4867275" y="114300"/>
                  <a:pt x="4867275" y="114300"/>
                </a:cubicBezTo>
                <a:cubicBezTo>
                  <a:pt x="4844721" y="117119"/>
                  <a:pt x="4761391" y="126483"/>
                  <a:pt x="4733925" y="133350"/>
                </a:cubicBezTo>
                <a:cubicBezTo>
                  <a:pt x="4714444" y="138220"/>
                  <a:pt x="4695577" y="145349"/>
                  <a:pt x="4676775" y="152400"/>
                </a:cubicBezTo>
                <a:cubicBezTo>
                  <a:pt x="4651375" y="161925"/>
                  <a:pt x="4624838" y="168843"/>
                  <a:pt x="4600575" y="180975"/>
                </a:cubicBezTo>
                <a:cubicBezTo>
                  <a:pt x="4586376" y="188075"/>
                  <a:pt x="4576674" y="202450"/>
                  <a:pt x="4562475" y="209550"/>
                </a:cubicBezTo>
                <a:cubicBezTo>
                  <a:pt x="4520636" y="230470"/>
                  <a:pt x="4484273" y="231607"/>
                  <a:pt x="4438650" y="238125"/>
                </a:cubicBezTo>
                <a:cubicBezTo>
                  <a:pt x="4359275" y="231775"/>
                  <a:pt x="4279353" y="230336"/>
                  <a:pt x="4200525" y="219075"/>
                </a:cubicBezTo>
                <a:cubicBezTo>
                  <a:pt x="4189192" y="217456"/>
                  <a:pt x="4182189" y="205145"/>
                  <a:pt x="4171950" y="200025"/>
                </a:cubicBezTo>
                <a:cubicBezTo>
                  <a:pt x="4162970" y="195535"/>
                  <a:pt x="4153029" y="193258"/>
                  <a:pt x="4143375" y="190500"/>
                </a:cubicBezTo>
                <a:cubicBezTo>
                  <a:pt x="4098465" y="177669"/>
                  <a:pt x="4092561" y="179159"/>
                  <a:pt x="4038600" y="171450"/>
                </a:cubicBezTo>
                <a:cubicBezTo>
                  <a:pt x="4029075" y="165100"/>
                  <a:pt x="4020264" y="157520"/>
                  <a:pt x="4010025" y="152400"/>
                </a:cubicBezTo>
                <a:cubicBezTo>
                  <a:pt x="3987845" y="141310"/>
                  <a:pt x="3943811" y="135789"/>
                  <a:pt x="3924300" y="133350"/>
                </a:cubicBezTo>
                <a:cubicBezTo>
                  <a:pt x="3892638" y="129392"/>
                  <a:pt x="3860800" y="127000"/>
                  <a:pt x="3829050" y="123825"/>
                </a:cubicBezTo>
                <a:lnTo>
                  <a:pt x="3476625" y="133350"/>
                </a:lnTo>
                <a:cubicBezTo>
                  <a:pt x="3425762" y="135269"/>
                  <a:pt x="3374895" y="138049"/>
                  <a:pt x="3324225" y="142875"/>
                </a:cubicBezTo>
                <a:cubicBezTo>
                  <a:pt x="3308109" y="144410"/>
                  <a:pt x="3292733" y="151056"/>
                  <a:pt x="3276600" y="152400"/>
                </a:cubicBezTo>
                <a:cubicBezTo>
                  <a:pt x="3216400" y="157417"/>
                  <a:pt x="3155950" y="158750"/>
                  <a:pt x="3095625" y="161925"/>
                </a:cubicBezTo>
                <a:lnTo>
                  <a:pt x="2705100" y="152400"/>
                </a:lnTo>
                <a:cubicBezTo>
                  <a:pt x="2682669" y="151465"/>
                  <a:pt x="2660738" y="145354"/>
                  <a:pt x="2638425" y="142875"/>
                </a:cubicBezTo>
                <a:cubicBezTo>
                  <a:pt x="2555347" y="133644"/>
                  <a:pt x="2474414" y="129401"/>
                  <a:pt x="2390775" y="123825"/>
                </a:cubicBezTo>
                <a:lnTo>
                  <a:pt x="1981200" y="133350"/>
                </a:lnTo>
                <a:cubicBezTo>
                  <a:pt x="1902140" y="136391"/>
                  <a:pt x="1901308" y="145808"/>
                  <a:pt x="1828800" y="152400"/>
                </a:cubicBezTo>
                <a:cubicBezTo>
                  <a:pt x="1723294" y="161991"/>
                  <a:pt x="1564697" y="167196"/>
                  <a:pt x="1466850" y="171450"/>
                </a:cubicBezTo>
                <a:cubicBezTo>
                  <a:pt x="1415774" y="188475"/>
                  <a:pt x="1434582" y="184424"/>
                  <a:pt x="1352550" y="190500"/>
                </a:cubicBezTo>
                <a:cubicBezTo>
                  <a:pt x="1295468" y="194728"/>
                  <a:pt x="1238211" y="196218"/>
                  <a:pt x="1181100" y="200025"/>
                </a:cubicBezTo>
                <a:cubicBezTo>
                  <a:pt x="1063371" y="207874"/>
                  <a:pt x="1041993" y="215024"/>
                  <a:pt x="914400" y="219075"/>
                </a:cubicBezTo>
                <a:cubicBezTo>
                  <a:pt x="765216" y="223811"/>
                  <a:pt x="615950" y="225425"/>
                  <a:pt x="466725" y="228600"/>
                </a:cubicBezTo>
                <a:cubicBezTo>
                  <a:pt x="362153" y="263457"/>
                  <a:pt x="428644" y="245024"/>
                  <a:pt x="190500" y="228600"/>
                </a:cubicBezTo>
                <a:cubicBezTo>
                  <a:pt x="180484" y="227909"/>
                  <a:pt x="171953" y="219576"/>
                  <a:pt x="161925" y="219075"/>
                </a:cubicBezTo>
                <a:cubicBezTo>
                  <a:pt x="108017" y="216380"/>
                  <a:pt x="53975" y="219075"/>
                  <a:pt x="0" y="219075"/>
                </a:cubicBezTo>
              </a:path>
            </a:pathLst>
          </a:cu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1400">
                <a:cs typeface="Arial" panose="020B0604020202020204" pitchFamily="34" charset="0"/>
              </a:rPr>
              <a:t>Topography</a:t>
            </a:r>
          </a:p>
        </p:txBody>
      </p:sp>
      <p:sp>
        <p:nvSpPr>
          <p:cNvPr id="19" name="Freeform 52">
            <a:extLst>
              <a:ext uri="{FF2B5EF4-FFF2-40B4-BE49-F238E27FC236}">
                <a16:creationId xmlns:a16="http://schemas.microsoft.com/office/drawing/2014/main" id="{6E2DB208-B75D-4851-BD3F-09E523E1CC51}"/>
              </a:ext>
            </a:extLst>
          </p:cNvPr>
          <p:cNvSpPr>
            <a:spLocks/>
          </p:cNvSpPr>
          <p:nvPr/>
        </p:nvSpPr>
        <p:spPr bwMode="auto">
          <a:xfrm>
            <a:off x="1714500" y="2733675"/>
            <a:ext cx="6734175" cy="1209675"/>
          </a:xfrm>
          <a:custGeom>
            <a:avLst/>
            <a:gdLst/>
            <a:ahLst/>
            <a:cxnLst/>
            <a:rect l="0" t="0" r="r" b="b"/>
            <a:pathLst>
              <a:path w="6734175" h="1209682">
                <a:moveTo>
                  <a:pt x="0" y="1209682"/>
                </a:moveTo>
                <a:cubicBezTo>
                  <a:pt x="22225" y="1200157"/>
                  <a:pt x="44107" y="1189787"/>
                  <a:pt x="66675" y="1181107"/>
                </a:cubicBezTo>
                <a:cubicBezTo>
                  <a:pt x="85417" y="1173899"/>
                  <a:pt x="105864" y="1171037"/>
                  <a:pt x="123825" y="1162057"/>
                </a:cubicBezTo>
                <a:cubicBezTo>
                  <a:pt x="136525" y="1155707"/>
                  <a:pt x="148742" y="1148280"/>
                  <a:pt x="161925" y="1143007"/>
                </a:cubicBezTo>
                <a:cubicBezTo>
                  <a:pt x="272331" y="1098844"/>
                  <a:pt x="172971" y="1142500"/>
                  <a:pt x="257175" y="1114432"/>
                </a:cubicBezTo>
                <a:cubicBezTo>
                  <a:pt x="273395" y="1109025"/>
                  <a:pt x="289176" y="1102326"/>
                  <a:pt x="304800" y="1095382"/>
                </a:cubicBezTo>
                <a:cubicBezTo>
                  <a:pt x="317775" y="1089615"/>
                  <a:pt x="329430" y="1080822"/>
                  <a:pt x="342900" y="1076332"/>
                </a:cubicBezTo>
                <a:cubicBezTo>
                  <a:pt x="367738" y="1068053"/>
                  <a:pt x="419100" y="1057282"/>
                  <a:pt x="419100" y="1057282"/>
                </a:cubicBezTo>
                <a:cubicBezTo>
                  <a:pt x="428625" y="1050932"/>
                  <a:pt x="437436" y="1043352"/>
                  <a:pt x="447675" y="1038232"/>
                </a:cubicBezTo>
                <a:cubicBezTo>
                  <a:pt x="462900" y="1030619"/>
                  <a:pt x="500108" y="1023251"/>
                  <a:pt x="514350" y="1019182"/>
                </a:cubicBezTo>
                <a:cubicBezTo>
                  <a:pt x="524004" y="1016424"/>
                  <a:pt x="533185" y="1012092"/>
                  <a:pt x="542925" y="1009657"/>
                </a:cubicBezTo>
                <a:cubicBezTo>
                  <a:pt x="621491" y="990015"/>
                  <a:pt x="560204" y="1010163"/>
                  <a:pt x="628650" y="990607"/>
                </a:cubicBezTo>
                <a:cubicBezTo>
                  <a:pt x="638304" y="987849"/>
                  <a:pt x="647571" y="983840"/>
                  <a:pt x="657225" y="981082"/>
                </a:cubicBezTo>
                <a:cubicBezTo>
                  <a:pt x="669812" y="977486"/>
                  <a:pt x="682738" y="975153"/>
                  <a:pt x="695325" y="971557"/>
                </a:cubicBezTo>
                <a:cubicBezTo>
                  <a:pt x="704979" y="968799"/>
                  <a:pt x="714246" y="964790"/>
                  <a:pt x="723900" y="962032"/>
                </a:cubicBezTo>
                <a:cubicBezTo>
                  <a:pt x="736487" y="958436"/>
                  <a:pt x="749413" y="956103"/>
                  <a:pt x="762000" y="952507"/>
                </a:cubicBezTo>
                <a:cubicBezTo>
                  <a:pt x="771654" y="949749"/>
                  <a:pt x="780730" y="944951"/>
                  <a:pt x="790575" y="942982"/>
                </a:cubicBezTo>
                <a:cubicBezTo>
                  <a:pt x="864368" y="928223"/>
                  <a:pt x="838876" y="940874"/>
                  <a:pt x="895350" y="923932"/>
                </a:cubicBezTo>
                <a:cubicBezTo>
                  <a:pt x="914584" y="918162"/>
                  <a:pt x="932693" y="908183"/>
                  <a:pt x="952500" y="904882"/>
                </a:cubicBezTo>
                <a:cubicBezTo>
                  <a:pt x="971550" y="901707"/>
                  <a:pt x="990914" y="900041"/>
                  <a:pt x="1009650" y="895357"/>
                </a:cubicBezTo>
                <a:cubicBezTo>
                  <a:pt x="1139292" y="862947"/>
                  <a:pt x="1014957" y="892999"/>
                  <a:pt x="1095375" y="857257"/>
                </a:cubicBezTo>
                <a:cubicBezTo>
                  <a:pt x="1113725" y="849102"/>
                  <a:pt x="1135817" y="849346"/>
                  <a:pt x="1152525" y="838207"/>
                </a:cubicBezTo>
                <a:cubicBezTo>
                  <a:pt x="1197808" y="808018"/>
                  <a:pt x="1170240" y="822777"/>
                  <a:pt x="1238250" y="800107"/>
                </a:cubicBezTo>
                <a:lnTo>
                  <a:pt x="1266825" y="790582"/>
                </a:lnTo>
                <a:cubicBezTo>
                  <a:pt x="1276350" y="787407"/>
                  <a:pt x="1287046" y="786626"/>
                  <a:pt x="1295400" y="781057"/>
                </a:cubicBezTo>
                <a:cubicBezTo>
                  <a:pt x="1304925" y="774707"/>
                  <a:pt x="1313256" y="766027"/>
                  <a:pt x="1323975" y="762007"/>
                </a:cubicBezTo>
                <a:cubicBezTo>
                  <a:pt x="1339134" y="756323"/>
                  <a:pt x="1355981" y="756742"/>
                  <a:pt x="1371600" y="752482"/>
                </a:cubicBezTo>
                <a:cubicBezTo>
                  <a:pt x="1390973" y="747198"/>
                  <a:pt x="1408825" y="735923"/>
                  <a:pt x="1428750" y="733432"/>
                </a:cubicBezTo>
                <a:cubicBezTo>
                  <a:pt x="1539748" y="719557"/>
                  <a:pt x="1479457" y="726225"/>
                  <a:pt x="1609725" y="714382"/>
                </a:cubicBezTo>
                <a:cubicBezTo>
                  <a:pt x="1660787" y="697361"/>
                  <a:pt x="1616961" y="710657"/>
                  <a:pt x="1685925" y="695332"/>
                </a:cubicBezTo>
                <a:cubicBezTo>
                  <a:pt x="1698704" y="692492"/>
                  <a:pt x="1711246" y="688647"/>
                  <a:pt x="1724025" y="685807"/>
                </a:cubicBezTo>
                <a:cubicBezTo>
                  <a:pt x="1739829" y="682295"/>
                  <a:pt x="1756031" y="680542"/>
                  <a:pt x="1771650" y="676282"/>
                </a:cubicBezTo>
                <a:cubicBezTo>
                  <a:pt x="1934566" y="631850"/>
                  <a:pt x="1757988" y="680777"/>
                  <a:pt x="1857375" y="638182"/>
                </a:cubicBezTo>
                <a:cubicBezTo>
                  <a:pt x="1869407" y="633025"/>
                  <a:pt x="1882936" y="632419"/>
                  <a:pt x="1895475" y="628657"/>
                </a:cubicBezTo>
                <a:cubicBezTo>
                  <a:pt x="1937270" y="616118"/>
                  <a:pt x="1976464" y="599124"/>
                  <a:pt x="2019300" y="590557"/>
                </a:cubicBezTo>
                <a:cubicBezTo>
                  <a:pt x="2038238" y="586769"/>
                  <a:pt x="2057597" y="585222"/>
                  <a:pt x="2076450" y="581032"/>
                </a:cubicBezTo>
                <a:cubicBezTo>
                  <a:pt x="2086251" y="578854"/>
                  <a:pt x="2095121" y="573158"/>
                  <a:pt x="2105025" y="571507"/>
                </a:cubicBezTo>
                <a:cubicBezTo>
                  <a:pt x="2133385" y="566780"/>
                  <a:pt x="2162288" y="566048"/>
                  <a:pt x="2190750" y="561982"/>
                </a:cubicBezTo>
                <a:cubicBezTo>
                  <a:pt x="2206777" y="559692"/>
                  <a:pt x="2222328" y="554597"/>
                  <a:pt x="2238375" y="552457"/>
                </a:cubicBezTo>
                <a:cubicBezTo>
                  <a:pt x="2270003" y="548240"/>
                  <a:pt x="2301912" y="546456"/>
                  <a:pt x="2333625" y="542932"/>
                </a:cubicBezTo>
                <a:cubicBezTo>
                  <a:pt x="2359066" y="540105"/>
                  <a:pt x="2384452" y="536790"/>
                  <a:pt x="2409825" y="533407"/>
                </a:cubicBezTo>
                <a:cubicBezTo>
                  <a:pt x="2432079" y="530440"/>
                  <a:pt x="2454161" y="526116"/>
                  <a:pt x="2476500" y="523882"/>
                </a:cubicBezTo>
                <a:cubicBezTo>
                  <a:pt x="2517691" y="519763"/>
                  <a:pt x="2559050" y="517532"/>
                  <a:pt x="2600325" y="514357"/>
                </a:cubicBezTo>
                <a:cubicBezTo>
                  <a:pt x="2779805" y="484444"/>
                  <a:pt x="2498387" y="530280"/>
                  <a:pt x="2743200" y="495307"/>
                </a:cubicBezTo>
                <a:cubicBezTo>
                  <a:pt x="2878854" y="475928"/>
                  <a:pt x="2675263" y="495433"/>
                  <a:pt x="2867025" y="476257"/>
                </a:cubicBezTo>
                <a:cubicBezTo>
                  <a:pt x="2905067" y="472453"/>
                  <a:pt x="2943327" y="470954"/>
                  <a:pt x="2981325" y="466732"/>
                </a:cubicBezTo>
                <a:cubicBezTo>
                  <a:pt x="3000520" y="464599"/>
                  <a:pt x="3019537" y="460995"/>
                  <a:pt x="3038475" y="457207"/>
                </a:cubicBezTo>
                <a:cubicBezTo>
                  <a:pt x="3051312" y="454640"/>
                  <a:pt x="3063616" y="449533"/>
                  <a:pt x="3076575" y="447682"/>
                </a:cubicBezTo>
                <a:cubicBezTo>
                  <a:pt x="3108163" y="443169"/>
                  <a:pt x="3140075" y="441332"/>
                  <a:pt x="3171825" y="438157"/>
                </a:cubicBezTo>
                <a:cubicBezTo>
                  <a:pt x="3184525" y="434982"/>
                  <a:pt x="3197338" y="432228"/>
                  <a:pt x="3209925" y="428632"/>
                </a:cubicBezTo>
                <a:cubicBezTo>
                  <a:pt x="3219579" y="425874"/>
                  <a:pt x="3228596" y="420758"/>
                  <a:pt x="3238500" y="419107"/>
                </a:cubicBezTo>
                <a:cubicBezTo>
                  <a:pt x="3266860" y="414380"/>
                  <a:pt x="3295726" y="413382"/>
                  <a:pt x="3324225" y="409582"/>
                </a:cubicBezTo>
                <a:cubicBezTo>
                  <a:pt x="3343368" y="407030"/>
                  <a:pt x="3362211" y="402452"/>
                  <a:pt x="3381375" y="400057"/>
                </a:cubicBezTo>
                <a:cubicBezTo>
                  <a:pt x="3438433" y="392925"/>
                  <a:pt x="3552825" y="381007"/>
                  <a:pt x="3552825" y="381007"/>
                </a:cubicBezTo>
                <a:cubicBezTo>
                  <a:pt x="3688638" y="335736"/>
                  <a:pt x="3547308" y="381222"/>
                  <a:pt x="3648075" y="352432"/>
                </a:cubicBezTo>
                <a:cubicBezTo>
                  <a:pt x="3657729" y="349674"/>
                  <a:pt x="3666772" y="344703"/>
                  <a:pt x="3676650" y="342907"/>
                </a:cubicBezTo>
                <a:cubicBezTo>
                  <a:pt x="3701835" y="338328"/>
                  <a:pt x="3727601" y="337590"/>
                  <a:pt x="3752850" y="333382"/>
                </a:cubicBezTo>
                <a:cubicBezTo>
                  <a:pt x="3765763" y="331230"/>
                  <a:pt x="3777991" y="325708"/>
                  <a:pt x="3790950" y="323857"/>
                </a:cubicBezTo>
                <a:cubicBezTo>
                  <a:pt x="3822538" y="319344"/>
                  <a:pt x="3854450" y="317507"/>
                  <a:pt x="3886200" y="314332"/>
                </a:cubicBezTo>
                <a:cubicBezTo>
                  <a:pt x="3955500" y="297007"/>
                  <a:pt x="3918823" y="304102"/>
                  <a:pt x="4029075" y="295282"/>
                </a:cubicBezTo>
                <a:cubicBezTo>
                  <a:pt x="4215533" y="280365"/>
                  <a:pt x="4207607" y="284251"/>
                  <a:pt x="4448175" y="276232"/>
                </a:cubicBezTo>
                <a:cubicBezTo>
                  <a:pt x="4497433" y="269195"/>
                  <a:pt x="4562160" y="258991"/>
                  <a:pt x="4610100" y="257182"/>
                </a:cubicBezTo>
                <a:cubicBezTo>
                  <a:pt x="4746565" y="252032"/>
                  <a:pt x="4883150" y="250832"/>
                  <a:pt x="5019675" y="247657"/>
                </a:cubicBezTo>
                <a:cubicBezTo>
                  <a:pt x="5074407" y="244008"/>
                  <a:pt x="5176156" y="239988"/>
                  <a:pt x="5238750" y="228607"/>
                </a:cubicBezTo>
                <a:cubicBezTo>
                  <a:pt x="5248628" y="226811"/>
                  <a:pt x="5257585" y="221517"/>
                  <a:pt x="5267325" y="219082"/>
                </a:cubicBezTo>
                <a:cubicBezTo>
                  <a:pt x="5283031" y="215155"/>
                  <a:pt x="5298923" y="211847"/>
                  <a:pt x="5314950" y="209557"/>
                </a:cubicBezTo>
                <a:cubicBezTo>
                  <a:pt x="5343412" y="205491"/>
                  <a:pt x="5372100" y="203207"/>
                  <a:pt x="5400675" y="200032"/>
                </a:cubicBezTo>
                <a:cubicBezTo>
                  <a:pt x="5423323" y="192483"/>
                  <a:pt x="5443430" y="184969"/>
                  <a:pt x="5467350" y="180982"/>
                </a:cubicBezTo>
                <a:cubicBezTo>
                  <a:pt x="5535864" y="169563"/>
                  <a:pt x="5576261" y="170410"/>
                  <a:pt x="5648325" y="161932"/>
                </a:cubicBezTo>
                <a:cubicBezTo>
                  <a:pt x="5667505" y="159675"/>
                  <a:pt x="5686332" y="154959"/>
                  <a:pt x="5705475" y="152407"/>
                </a:cubicBezTo>
                <a:cubicBezTo>
                  <a:pt x="5733974" y="148607"/>
                  <a:pt x="5762738" y="146948"/>
                  <a:pt x="5791200" y="142882"/>
                </a:cubicBezTo>
                <a:cubicBezTo>
                  <a:pt x="5807227" y="140592"/>
                  <a:pt x="5822722" y="135023"/>
                  <a:pt x="5838825" y="133357"/>
                </a:cubicBezTo>
                <a:cubicBezTo>
                  <a:pt x="5914883" y="125489"/>
                  <a:pt x="6067425" y="114307"/>
                  <a:pt x="6067425" y="114307"/>
                </a:cubicBezTo>
                <a:cubicBezTo>
                  <a:pt x="6083300" y="111132"/>
                  <a:pt x="6099023" y="107072"/>
                  <a:pt x="6115050" y="104782"/>
                </a:cubicBezTo>
                <a:cubicBezTo>
                  <a:pt x="6143512" y="100716"/>
                  <a:pt x="6172582" y="100896"/>
                  <a:pt x="6200775" y="95257"/>
                </a:cubicBezTo>
                <a:cubicBezTo>
                  <a:pt x="6220466" y="91319"/>
                  <a:pt x="6238875" y="82557"/>
                  <a:pt x="6257925" y="76207"/>
                </a:cubicBezTo>
                <a:cubicBezTo>
                  <a:pt x="6267450" y="73032"/>
                  <a:pt x="6276596" y="68333"/>
                  <a:pt x="6286500" y="66682"/>
                </a:cubicBezTo>
                <a:cubicBezTo>
                  <a:pt x="6305550" y="63507"/>
                  <a:pt x="6324531" y="59888"/>
                  <a:pt x="6343650" y="57157"/>
                </a:cubicBezTo>
                <a:cubicBezTo>
                  <a:pt x="6461788" y="40280"/>
                  <a:pt x="6392936" y="53181"/>
                  <a:pt x="6543675" y="38107"/>
                </a:cubicBezTo>
                <a:cubicBezTo>
                  <a:pt x="6585183" y="33956"/>
                  <a:pt x="6610801" y="29814"/>
                  <a:pt x="6648450" y="19057"/>
                </a:cubicBezTo>
                <a:cubicBezTo>
                  <a:pt x="6658104" y="16299"/>
                  <a:pt x="6667285" y="11967"/>
                  <a:pt x="6677025" y="9532"/>
                </a:cubicBezTo>
                <a:cubicBezTo>
                  <a:pt x="6717616" y="-616"/>
                  <a:pt x="6710451" y="7"/>
                  <a:pt x="6734175" y="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AU"/>
          </a:p>
        </p:txBody>
      </p:sp>
      <p:sp>
        <p:nvSpPr>
          <p:cNvPr id="20" name="Freeform 53">
            <a:extLst>
              <a:ext uri="{FF2B5EF4-FFF2-40B4-BE49-F238E27FC236}">
                <a16:creationId xmlns:a16="http://schemas.microsoft.com/office/drawing/2014/main" id="{9B75EB7C-7DC7-46B0-BC32-B618B55A12F1}"/>
              </a:ext>
            </a:extLst>
          </p:cNvPr>
          <p:cNvSpPr>
            <a:spLocks/>
          </p:cNvSpPr>
          <p:nvPr/>
        </p:nvSpPr>
        <p:spPr bwMode="auto">
          <a:xfrm>
            <a:off x="3008313" y="2020888"/>
            <a:ext cx="2711450" cy="1062037"/>
          </a:xfrm>
          <a:custGeom>
            <a:avLst/>
            <a:gdLst>
              <a:gd name="T0" fmla="*/ 0 w 2711302"/>
              <a:gd name="T1" fmla="*/ 1063256 h 1063256"/>
              <a:gd name="T2" fmla="*/ 53163 w 2711302"/>
              <a:gd name="T3" fmla="*/ 1041991 h 1063256"/>
              <a:gd name="T4" fmla="*/ 138223 w 2711302"/>
              <a:gd name="T5" fmla="*/ 988828 h 1063256"/>
              <a:gd name="T6" fmla="*/ 202019 w 2711302"/>
              <a:gd name="T7" fmla="*/ 967563 h 1063256"/>
              <a:gd name="T8" fmla="*/ 265814 w 2711302"/>
              <a:gd name="T9" fmla="*/ 925033 h 1063256"/>
              <a:gd name="T10" fmla="*/ 297712 w 2711302"/>
              <a:gd name="T11" fmla="*/ 903767 h 1063256"/>
              <a:gd name="T12" fmla="*/ 329609 w 2711302"/>
              <a:gd name="T13" fmla="*/ 893135 h 1063256"/>
              <a:gd name="T14" fmla="*/ 361507 w 2711302"/>
              <a:gd name="T15" fmla="*/ 871870 h 1063256"/>
              <a:gd name="T16" fmla="*/ 425302 w 2711302"/>
              <a:gd name="T17" fmla="*/ 850605 h 1063256"/>
              <a:gd name="T18" fmla="*/ 489098 w 2711302"/>
              <a:gd name="T19" fmla="*/ 808074 h 1063256"/>
              <a:gd name="T20" fmla="*/ 552893 w 2711302"/>
              <a:gd name="T21" fmla="*/ 786809 h 1063256"/>
              <a:gd name="T22" fmla="*/ 584791 w 2711302"/>
              <a:gd name="T23" fmla="*/ 765544 h 1063256"/>
              <a:gd name="T24" fmla="*/ 648586 w 2711302"/>
              <a:gd name="T25" fmla="*/ 744279 h 1063256"/>
              <a:gd name="T26" fmla="*/ 712381 w 2711302"/>
              <a:gd name="T27" fmla="*/ 701749 h 1063256"/>
              <a:gd name="T28" fmla="*/ 776177 w 2711302"/>
              <a:gd name="T29" fmla="*/ 680484 h 1063256"/>
              <a:gd name="T30" fmla="*/ 808074 w 2711302"/>
              <a:gd name="T31" fmla="*/ 669851 h 1063256"/>
              <a:gd name="T32" fmla="*/ 914400 w 2711302"/>
              <a:gd name="T33" fmla="*/ 627321 h 1063256"/>
              <a:gd name="T34" fmla="*/ 946298 w 2711302"/>
              <a:gd name="T35" fmla="*/ 616688 h 1063256"/>
              <a:gd name="T36" fmla="*/ 978195 w 2711302"/>
              <a:gd name="T37" fmla="*/ 606056 h 1063256"/>
              <a:gd name="T38" fmla="*/ 1020726 w 2711302"/>
              <a:gd name="T39" fmla="*/ 584791 h 1063256"/>
              <a:gd name="T40" fmla="*/ 1084521 w 2711302"/>
              <a:gd name="T41" fmla="*/ 574158 h 1063256"/>
              <a:gd name="T42" fmla="*/ 1137684 w 2711302"/>
              <a:gd name="T43" fmla="*/ 563526 h 1063256"/>
              <a:gd name="T44" fmla="*/ 1180214 w 2711302"/>
              <a:gd name="T45" fmla="*/ 552893 h 1063256"/>
              <a:gd name="T46" fmla="*/ 1286539 w 2711302"/>
              <a:gd name="T47" fmla="*/ 531628 h 1063256"/>
              <a:gd name="T48" fmla="*/ 1350335 w 2711302"/>
              <a:gd name="T49" fmla="*/ 489098 h 1063256"/>
              <a:gd name="T50" fmla="*/ 1424763 w 2711302"/>
              <a:gd name="T51" fmla="*/ 467833 h 1063256"/>
              <a:gd name="T52" fmla="*/ 1499191 w 2711302"/>
              <a:gd name="T53" fmla="*/ 435935 h 1063256"/>
              <a:gd name="T54" fmla="*/ 1531088 w 2711302"/>
              <a:gd name="T55" fmla="*/ 414670 h 1063256"/>
              <a:gd name="T56" fmla="*/ 1605516 w 2711302"/>
              <a:gd name="T57" fmla="*/ 393405 h 1063256"/>
              <a:gd name="T58" fmla="*/ 1669312 w 2711302"/>
              <a:gd name="T59" fmla="*/ 372140 h 1063256"/>
              <a:gd name="T60" fmla="*/ 1701209 w 2711302"/>
              <a:gd name="T61" fmla="*/ 361507 h 1063256"/>
              <a:gd name="T62" fmla="*/ 1743739 w 2711302"/>
              <a:gd name="T63" fmla="*/ 350874 h 1063256"/>
              <a:gd name="T64" fmla="*/ 1807535 w 2711302"/>
              <a:gd name="T65" fmla="*/ 329609 h 1063256"/>
              <a:gd name="T66" fmla="*/ 1839433 w 2711302"/>
              <a:gd name="T67" fmla="*/ 318977 h 1063256"/>
              <a:gd name="T68" fmla="*/ 1871330 w 2711302"/>
              <a:gd name="T69" fmla="*/ 308344 h 1063256"/>
              <a:gd name="T70" fmla="*/ 1903228 w 2711302"/>
              <a:gd name="T71" fmla="*/ 287079 h 1063256"/>
              <a:gd name="T72" fmla="*/ 2009553 w 2711302"/>
              <a:gd name="T73" fmla="*/ 255181 h 1063256"/>
              <a:gd name="T74" fmla="*/ 2105246 w 2711302"/>
              <a:gd name="T75" fmla="*/ 223284 h 1063256"/>
              <a:gd name="T76" fmla="*/ 2222205 w 2711302"/>
              <a:gd name="T77" fmla="*/ 202019 h 1063256"/>
              <a:gd name="T78" fmla="*/ 2286000 w 2711302"/>
              <a:gd name="T79" fmla="*/ 180754 h 1063256"/>
              <a:gd name="T80" fmla="*/ 2339163 w 2711302"/>
              <a:gd name="T81" fmla="*/ 159488 h 1063256"/>
              <a:gd name="T82" fmla="*/ 2381693 w 2711302"/>
              <a:gd name="T83" fmla="*/ 148856 h 1063256"/>
              <a:gd name="T84" fmla="*/ 2456121 w 2711302"/>
              <a:gd name="T85" fmla="*/ 106326 h 1063256"/>
              <a:gd name="T86" fmla="*/ 2498651 w 2711302"/>
              <a:gd name="T87" fmla="*/ 95693 h 1063256"/>
              <a:gd name="T88" fmla="*/ 2562446 w 2711302"/>
              <a:gd name="T89" fmla="*/ 74428 h 1063256"/>
              <a:gd name="T90" fmla="*/ 2594344 w 2711302"/>
              <a:gd name="T91" fmla="*/ 63795 h 1063256"/>
              <a:gd name="T92" fmla="*/ 2658139 w 2711302"/>
              <a:gd name="T93" fmla="*/ 31898 h 1063256"/>
              <a:gd name="T94" fmla="*/ 2679405 w 2711302"/>
              <a:gd name="T95" fmla="*/ 10633 h 1063256"/>
              <a:gd name="T96" fmla="*/ 2711302 w 2711302"/>
              <a:gd name="T97" fmla="*/ 0 h 106325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711302" h="1063256">
                <a:moveTo>
                  <a:pt x="0" y="1063256"/>
                </a:moveTo>
                <a:cubicBezTo>
                  <a:pt x="17721" y="1056168"/>
                  <a:pt x="36479" y="1051260"/>
                  <a:pt x="53163" y="1041991"/>
                </a:cubicBezTo>
                <a:cubicBezTo>
                  <a:pt x="135426" y="996289"/>
                  <a:pt x="55646" y="1021858"/>
                  <a:pt x="138223" y="988828"/>
                </a:cubicBezTo>
                <a:cubicBezTo>
                  <a:pt x="159035" y="980503"/>
                  <a:pt x="202019" y="967563"/>
                  <a:pt x="202019" y="967563"/>
                </a:cubicBezTo>
                <a:lnTo>
                  <a:pt x="265814" y="925033"/>
                </a:lnTo>
                <a:cubicBezTo>
                  <a:pt x="276447" y="917944"/>
                  <a:pt x="285589" y="907808"/>
                  <a:pt x="297712" y="903767"/>
                </a:cubicBezTo>
                <a:lnTo>
                  <a:pt x="329609" y="893135"/>
                </a:lnTo>
                <a:cubicBezTo>
                  <a:pt x="340242" y="886047"/>
                  <a:pt x="349830" y="877060"/>
                  <a:pt x="361507" y="871870"/>
                </a:cubicBezTo>
                <a:cubicBezTo>
                  <a:pt x="381990" y="862766"/>
                  <a:pt x="425302" y="850605"/>
                  <a:pt x="425302" y="850605"/>
                </a:cubicBezTo>
                <a:cubicBezTo>
                  <a:pt x="446567" y="836428"/>
                  <a:pt x="464852" y="816156"/>
                  <a:pt x="489098" y="808074"/>
                </a:cubicBezTo>
                <a:cubicBezTo>
                  <a:pt x="510363" y="800986"/>
                  <a:pt x="534242" y="799243"/>
                  <a:pt x="552893" y="786809"/>
                </a:cubicBezTo>
                <a:cubicBezTo>
                  <a:pt x="563526" y="779721"/>
                  <a:pt x="573114" y="770734"/>
                  <a:pt x="584791" y="765544"/>
                </a:cubicBezTo>
                <a:cubicBezTo>
                  <a:pt x="605274" y="756440"/>
                  <a:pt x="629935" y="756713"/>
                  <a:pt x="648586" y="744279"/>
                </a:cubicBezTo>
                <a:cubicBezTo>
                  <a:pt x="669851" y="730102"/>
                  <a:pt x="688135" y="709831"/>
                  <a:pt x="712381" y="701749"/>
                </a:cubicBezTo>
                <a:lnTo>
                  <a:pt x="776177" y="680484"/>
                </a:lnTo>
                <a:cubicBezTo>
                  <a:pt x="786809" y="676940"/>
                  <a:pt x="798050" y="674863"/>
                  <a:pt x="808074" y="669851"/>
                </a:cubicBezTo>
                <a:cubicBezTo>
                  <a:pt x="870655" y="638561"/>
                  <a:pt x="835566" y="653599"/>
                  <a:pt x="914400" y="627321"/>
                </a:cubicBezTo>
                <a:lnTo>
                  <a:pt x="946298" y="616688"/>
                </a:lnTo>
                <a:cubicBezTo>
                  <a:pt x="956930" y="613144"/>
                  <a:pt x="968171" y="611068"/>
                  <a:pt x="978195" y="606056"/>
                </a:cubicBezTo>
                <a:cubicBezTo>
                  <a:pt x="992372" y="598968"/>
                  <a:pt x="1005544" y="589346"/>
                  <a:pt x="1020726" y="584791"/>
                </a:cubicBezTo>
                <a:cubicBezTo>
                  <a:pt x="1041375" y="578596"/>
                  <a:pt x="1063310" y="578014"/>
                  <a:pt x="1084521" y="574158"/>
                </a:cubicBezTo>
                <a:cubicBezTo>
                  <a:pt x="1102301" y="570925"/>
                  <a:pt x="1120042" y="567446"/>
                  <a:pt x="1137684" y="563526"/>
                </a:cubicBezTo>
                <a:cubicBezTo>
                  <a:pt x="1151949" y="560356"/>
                  <a:pt x="1165885" y="555759"/>
                  <a:pt x="1180214" y="552893"/>
                </a:cubicBezTo>
                <a:cubicBezTo>
                  <a:pt x="1310563" y="526823"/>
                  <a:pt x="1187752" y="556326"/>
                  <a:pt x="1286539" y="531628"/>
                </a:cubicBezTo>
                <a:cubicBezTo>
                  <a:pt x="1307804" y="517451"/>
                  <a:pt x="1325541" y="495297"/>
                  <a:pt x="1350335" y="489098"/>
                </a:cubicBezTo>
                <a:cubicBezTo>
                  <a:pt x="1371907" y="483705"/>
                  <a:pt x="1403415" y="476982"/>
                  <a:pt x="1424763" y="467833"/>
                </a:cubicBezTo>
                <a:cubicBezTo>
                  <a:pt x="1516734" y="428417"/>
                  <a:pt x="1424385" y="460869"/>
                  <a:pt x="1499191" y="435935"/>
                </a:cubicBezTo>
                <a:cubicBezTo>
                  <a:pt x="1509823" y="428847"/>
                  <a:pt x="1519659" y="420385"/>
                  <a:pt x="1531088" y="414670"/>
                </a:cubicBezTo>
                <a:cubicBezTo>
                  <a:pt x="1548958" y="405735"/>
                  <a:pt x="1588477" y="398517"/>
                  <a:pt x="1605516" y="393405"/>
                </a:cubicBezTo>
                <a:cubicBezTo>
                  <a:pt x="1626986" y="386964"/>
                  <a:pt x="1648047" y="379229"/>
                  <a:pt x="1669312" y="372140"/>
                </a:cubicBezTo>
                <a:cubicBezTo>
                  <a:pt x="1679944" y="368596"/>
                  <a:pt x="1690336" y="364225"/>
                  <a:pt x="1701209" y="361507"/>
                </a:cubicBezTo>
                <a:cubicBezTo>
                  <a:pt x="1715386" y="357963"/>
                  <a:pt x="1729742" y="355073"/>
                  <a:pt x="1743739" y="350874"/>
                </a:cubicBezTo>
                <a:cubicBezTo>
                  <a:pt x="1765209" y="344433"/>
                  <a:pt x="1786270" y="336697"/>
                  <a:pt x="1807535" y="329609"/>
                </a:cubicBezTo>
                <a:lnTo>
                  <a:pt x="1839433" y="318977"/>
                </a:lnTo>
                <a:cubicBezTo>
                  <a:pt x="1850065" y="315433"/>
                  <a:pt x="1862005" y="314561"/>
                  <a:pt x="1871330" y="308344"/>
                </a:cubicBezTo>
                <a:cubicBezTo>
                  <a:pt x="1881963" y="301256"/>
                  <a:pt x="1891551" y="292269"/>
                  <a:pt x="1903228" y="287079"/>
                </a:cubicBezTo>
                <a:cubicBezTo>
                  <a:pt x="1936508" y="272288"/>
                  <a:pt x="1974208" y="264018"/>
                  <a:pt x="2009553" y="255181"/>
                </a:cubicBezTo>
                <a:cubicBezTo>
                  <a:pt x="2062624" y="219801"/>
                  <a:pt x="2023388" y="239655"/>
                  <a:pt x="2105246" y="223284"/>
                </a:cubicBezTo>
                <a:cubicBezTo>
                  <a:pt x="2230581" y="198217"/>
                  <a:pt x="2033000" y="229047"/>
                  <a:pt x="2222205" y="202019"/>
                </a:cubicBezTo>
                <a:cubicBezTo>
                  <a:pt x="2243470" y="194931"/>
                  <a:pt x="2265188" y="189079"/>
                  <a:pt x="2286000" y="180754"/>
                </a:cubicBezTo>
                <a:cubicBezTo>
                  <a:pt x="2303721" y="173665"/>
                  <a:pt x="2321056" y="165524"/>
                  <a:pt x="2339163" y="159488"/>
                </a:cubicBezTo>
                <a:cubicBezTo>
                  <a:pt x="2353026" y="154867"/>
                  <a:pt x="2367516" y="152400"/>
                  <a:pt x="2381693" y="148856"/>
                </a:cubicBezTo>
                <a:cubicBezTo>
                  <a:pt x="2408134" y="131229"/>
                  <a:pt x="2425287" y="117889"/>
                  <a:pt x="2456121" y="106326"/>
                </a:cubicBezTo>
                <a:cubicBezTo>
                  <a:pt x="2469804" y="101195"/>
                  <a:pt x="2484654" y="99892"/>
                  <a:pt x="2498651" y="95693"/>
                </a:cubicBezTo>
                <a:cubicBezTo>
                  <a:pt x="2520121" y="89252"/>
                  <a:pt x="2541181" y="81516"/>
                  <a:pt x="2562446" y="74428"/>
                </a:cubicBezTo>
                <a:cubicBezTo>
                  <a:pt x="2573079" y="70884"/>
                  <a:pt x="2585018" y="70012"/>
                  <a:pt x="2594344" y="63795"/>
                </a:cubicBezTo>
                <a:cubicBezTo>
                  <a:pt x="2635567" y="36313"/>
                  <a:pt x="2614119" y="46571"/>
                  <a:pt x="2658139" y="31898"/>
                </a:cubicBezTo>
                <a:cubicBezTo>
                  <a:pt x="2665228" y="24810"/>
                  <a:pt x="2670809" y="15791"/>
                  <a:pt x="2679405" y="10633"/>
                </a:cubicBezTo>
                <a:cubicBezTo>
                  <a:pt x="2689015" y="4867"/>
                  <a:pt x="2711302" y="0"/>
                  <a:pt x="2711302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AU"/>
          </a:p>
        </p:txBody>
      </p:sp>
      <p:sp>
        <p:nvSpPr>
          <p:cNvPr id="21" name="Freeform 58">
            <a:extLst>
              <a:ext uri="{FF2B5EF4-FFF2-40B4-BE49-F238E27FC236}">
                <a16:creationId xmlns:a16="http://schemas.microsoft.com/office/drawing/2014/main" id="{AA83B660-B59C-4F22-87A8-F607F0C3F93D}"/>
              </a:ext>
            </a:extLst>
          </p:cNvPr>
          <p:cNvSpPr>
            <a:spLocks/>
          </p:cNvSpPr>
          <p:nvPr/>
        </p:nvSpPr>
        <p:spPr bwMode="auto">
          <a:xfrm>
            <a:off x="7985125" y="3189288"/>
            <a:ext cx="500063" cy="203200"/>
          </a:xfrm>
          <a:custGeom>
            <a:avLst/>
            <a:gdLst>
              <a:gd name="T0" fmla="*/ 499730 w 499730"/>
              <a:gd name="T1" fmla="*/ 202019 h 202019"/>
              <a:gd name="T2" fmla="*/ 308344 w 499730"/>
              <a:gd name="T3" fmla="*/ 127591 h 202019"/>
              <a:gd name="T4" fmla="*/ 202019 w 499730"/>
              <a:gd name="T5" fmla="*/ 95693 h 202019"/>
              <a:gd name="T6" fmla="*/ 138223 w 499730"/>
              <a:gd name="T7" fmla="*/ 74428 h 202019"/>
              <a:gd name="T8" fmla="*/ 74428 w 499730"/>
              <a:gd name="T9" fmla="*/ 31898 h 202019"/>
              <a:gd name="T10" fmla="*/ 0 w 499730"/>
              <a:gd name="T11" fmla="*/ 0 h 2020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30" h="202019">
                <a:moveTo>
                  <a:pt x="499730" y="202019"/>
                </a:moveTo>
                <a:lnTo>
                  <a:pt x="308344" y="127591"/>
                </a:lnTo>
                <a:cubicBezTo>
                  <a:pt x="208113" y="90004"/>
                  <a:pt x="281011" y="119391"/>
                  <a:pt x="202019" y="95693"/>
                </a:cubicBezTo>
                <a:cubicBezTo>
                  <a:pt x="180549" y="89252"/>
                  <a:pt x="156874" y="86862"/>
                  <a:pt x="138223" y="74428"/>
                </a:cubicBezTo>
                <a:cubicBezTo>
                  <a:pt x="116958" y="60251"/>
                  <a:pt x="98674" y="39980"/>
                  <a:pt x="74428" y="31898"/>
                </a:cubicBezTo>
                <a:cubicBezTo>
                  <a:pt x="5878" y="9048"/>
                  <a:pt x="26483" y="26483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AU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8B226-263F-448C-91A5-3CB3D477E03B}"/>
              </a:ext>
            </a:extLst>
          </p:cNvPr>
          <p:cNvGrpSpPr>
            <a:grpSpLocks/>
          </p:cNvGrpSpPr>
          <p:nvPr/>
        </p:nvGrpSpPr>
        <p:grpSpPr bwMode="auto">
          <a:xfrm>
            <a:off x="1860550" y="1073150"/>
            <a:ext cx="6613525" cy="5348288"/>
            <a:chOff x="1859941" y="1073888"/>
            <a:chExt cx="6614208" cy="5348177"/>
          </a:xfrm>
        </p:grpSpPr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91772774-800A-4539-875F-F874809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941" y="3317358"/>
              <a:ext cx="3424440" cy="2392326"/>
            </a:xfrm>
            <a:custGeom>
              <a:avLst/>
              <a:gdLst/>
              <a:ahLst/>
              <a:cxnLst/>
              <a:rect l="0" t="0" r="r" b="b"/>
              <a:pathLst>
                <a:path w="3424440" h="2392326">
                  <a:moveTo>
                    <a:pt x="659975" y="0"/>
                  </a:moveTo>
                  <a:cubicBezTo>
                    <a:pt x="518208" y="99237"/>
                    <a:pt x="373904" y="194946"/>
                    <a:pt x="234673" y="297712"/>
                  </a:cubicBezTo>
                  <a:cubicBezTo>
                    <a:pt x="155460" y="356179"/>
                    <a:pt x="270903" y="310443"/>
                    <a:pt x="181510" y="340242"/>
                  </a:cubicBezTo>
                  <a:cubicBezTo>
                    <a:pt x="160600" y="371608"/>
                    <a:pt x="159050" y="378452"/>
                    <a:pt x="128347" y="404037"/>
                  </a:cubicBezTo>
                  <a:cubicBezTo>
                    <a:pt x="100443" y="427290"/>
                    <a:pt x="95809" y="419069"/>
                    <a:pt x="75185" y="446568"/>
                  </a:cubicBezTo>
                  <a:cubicBezTo>
                    <a:pt x="59850" y="467014"/>
                    <a:pt x="32654" y="510363"/>
                    <a:pt x="32654" y="510363"/>
                  </a:cubicBezTo>
                  <a:cubicBezTo>
                    <a:pt x="29110" y="520996"/>
                    <a:pt x="27034" y="532236"/>
                    <a:pt x="22022" y="542261"/>
                  </a:cubicBezTo>
                  <a:cubicBezTo>
                    <a:pt x="16307" y="553691"/>
                    <a:pt x="1667" y="561412"/>
                    <a:pt x="757" y="574158"/>
                  </a:cubicBezTo>
                  <a:cubicBezTo>
                    <a:pt x="-2032" y="613205"/>
                    <a:pt x="3187" y="652838"/>
                    <a:pt x="11389" y="691116"/>
                  </a:cubicBezTo>
                  <a:cubicBezTo>
                    <a:pt x="14066" y="703611"/>
                    <a:pt x="21818" y="716241"/>
                    <a:pt x="32654" y="723014"/>
                  </a:cubicBezTo>
                  <a:cubicBezTo>
                    <a:pt x="51662" y="734894"/>
                    <a:pt x="96450" y="744279"/>
                    <a:pt x="96450" y="744279"/>
                  </a:cubicBezTo>
                  <a:cubicBezTo>
                    <a:pt x="107082" y="751367"/>
                    <a:pt x="116670" y="760354"/>
                    <a:pt x="128347" y="765544"/>
                  </a:cubicBezTo>
                  <a:cubicBezTo>
                    <a:pt x="148831" y="774648"/>
                    <a:pt x="192143" y="786809"/>
                    <a:pt x="192143" y="786809"/>
                  </a:cubicBezTo>
                  <a:cubicBezTo>
                    <a:pt x="202775" y="793898"/>
                    <a:pt x="212610" y="802360"/>
                    <a:pt x="224040" y="808075"/>
                  </a:cubicBezTo>
                  <a:cubicBezTo>
                    <a:pt x="234064" y="813087"/>
                    <a:pt x="245161" y="815628"/>
                    <a:pt x="255938" y="818707"/>
                  </a:cubicBezTo>
                  <a:cubicBezTo>
                    <a:pt x="294696" y="829781"/>
                    <a:pt x="320475" y="834002"/>
                    <a:pt x="362264" y="839972"/>
                  </a:cubicBezTo>
                  <a:cubicBezTo>
                    <a:pt x="508639" y="860883"/>
                    <a:pt x="516204" y="853254"/>
                    <a:pt x="723771" y="861237"/>
                  </a:cubicBezTo>
                  <a:cubicBezTo>
                    <a:pt x="737948" y="864781"/>
                    <a:pt x="752250" y="867856"/>
                    <a:pt x="766301" y="871870"/>
                  </a:cubicBezTo>
                  <a:cubicBezTo>
                    <a:pt x="777078" y="874949"/>
                    <a:pt x="787172" y="880497"/>
                    <a:pt x="798199" y="882502"/>
                  </a:cubicBezTo>
                  <a:cubicBezTo>
                    <a:pt x="826312" y="887613"/>
                    <a:pt x="854906" y="889591"/>
                    <a:pt x="883259" y="893135"/>
                  </a:cubicBezTo>
                  <a:cubicBezTo>
                    <a:pt x="970557" y="922235"/>
                    <a:pt x="831906" y="878334"/>
                    <a:pt x="1000217" y="914400"/>
                  </a:cubicBezTo>
                  <a:cubicBezTo>
                    <a:pt x="1022135" y="919097"/>
                    <a:pt x="1064012" y="935665"/>
                    <a:pt x="1064012" y="935665"/>
                  </a:cubicBezTo>
                  <a:cubicBezTo>
                    <a:pt x="1099375" y="971027"/>
                    <a:pt x="1068867" y="946860"/>
                    <a:pt x="1117175" y="967563"/>
                  </a:cubicBezTo>
                  <a:cubicBezTo>
                    <a:pt x="1131744" y="973807"/>
                    <a:pt x="1144989" y="982941"/>
                    <a:pt x="1159706" y="988828"/>
                  </a:cubicBezTo>
                  <a:cubicBezTo>
                    <a:pt x="1180518" y="997153"/>
                    <a:pt x="1202236" y="1003005"/>
                    <a:pt x="1223501" y="1010093"/>
                  </a:cubicBezTo>
                  <a:cubicBezTo>
                    <a:pt x="1247324" y="1018034"/>
                    <a:pt x="1273128" y="1027543"/>
                    <a:pt x="1297929" y="1031358"/>
                  </a:cubicBezTo>
                  <a:cubicBezTo>
                    <a:pt x="1413294" y="1049106"/>
                    <a:pt x="1365939" y="1034057"/>
                    <a:pt x="1468050" y="1052623"/>
                  </a:cubicBezTo>
                  <a:cubicBezTo>
                    <a:pt x="1482427" y="1055237"/>
                    <a:pt x="1496137" y="1061034"/>
                    <a:pt x="1510580" y="1063256"/>
                  </a:cubicBezTo>
                  <a:cubicBezTo>
                    <a:pt x="1542301" y="1068136"/>
                    <a:pt x="1574502" y="1069350"/>
                    <a:pt x="1606273" y="1073889"/>
                  </a:cubicBezTo>
                  <a:cubicBezTo>
                    <a:pt x="1624163" y="1076445"/>
                    <a:pt x="1641656" y="1081288"/>
                    <a:pt x="1659436" y="1084521"/>
                  </a:cubicBezTo>
                  <a:cubicBezTo>
                    <a:pt x="1680647" y="1088377"/>
                    <a:pt x="1702020" y="1091298"/>
                    <a:pt x="1723231" y="1095154"/>
                  </a:cubicBezTo>
                  <a:cubicBezTo>
                    <a:pt x="1812418" y="1111370"/>
                    <a:pt x="1743724" y="1097971"/>
                    <a:pt x="1808292" y="1116419"/>
                  </a:cubicBezTo>
                  <a:cubicBezTo>
                    <a:pt x="1822343" y="1120433"/>
                    <a:pt x="1836771" y="1123036"/>
                    <a:pt x="1850822" y="1127051"/>
                  </a:cubicBezTo>
                  <a:cubicBezTo>
                    <a:pt x="1861598" y="1130130"/>
                    <a:pt x="1871729" y="1135486"/>
                    <a:pt x="1882719" y="1137684"/>
                  </a:cubicBezTo>
                  <a:cubicBezTo>
                    <a:pt x="2021832" y="1165507"/>
                    <a:pt x="2025947" y="1159926"/>
                    <a:pt x="2180431" y="1169582"/>
                  </a:cubicBezTo>
                  <a:cubicBezTo>
                    <a:pt x="2205240" y="1173126"/>
                    <a:pt x="2230202" y="1175731"/>
                    <a:pt x="2254859" y="1180214"/>
                  </a:cubicBezTo>
                  <a:cubicBezTo>
                    <a:pt x="2371323" y="1201389"/>
                    <a:pt x="2213307" y="1180364"/>
                    <a:pt x="2350552" y="1201479"/>
                  </a:cubicBezTo>
                  <a:cubicBezTo>
                    <a:pt x="2378794" y="1205824"/>
                    <a:pt x="2407259" y="1208568"/>
                    <a:pt x="2435612" y="1212112"/>
                  </a:cubicBezTo>
                  <a:cubicBezTo>
                    <a:pt x="2515286" y="1238668"/>
                    <a:pt x="2428589" y="1212563"/>
                    <a:pt x="2595101" y="1233377"/>
                  </a:cubicBezTo>
                  <a:cubicBezTo>
                    <a:pt x="2609601" y="1235190"/>
                    <a:pt x="2623302" y="1241143"/>
                    <a:pt x="2637631" y="1244009"/>
                  </a:cubicBezTo>
                  <a:cubicBezTo>
                    <a:pt x="2658771" y="1248237"/>
                    <a:pt x="2680511" y="1249413"/>
                    <a:pt x="2701426" y="1254642"/>
                  </a:cubicBezTo>
                  <a:cubicBezTo>
                    <a:pt x="2701457" y="1254650"/>
                    <a:pt x="2781154" y="1281218"/>
                    <a:pt x="2797119" y="1286540"/>
                  </a:cubicBezTo>
                  <a:cubicBezTo>
                    <a:pt x="2807752" y="1290084"/>
                    <a:pt x="2818144" y="1294454"/>
                    <a:pt x="2829017" y="1297172"/>
                  </a:cubicBezTo>
                  <a:cubicBezTo>
                    <a:pt x="2899268" y="1314736"/>
                    <a:pt x="2857047" y="1305993"/>
                    <a:pt x="2956608" y="1318437"/>
                  </a:cubicBezTo>
                  <a:cubicBezTo>
                    <a:pt x="2970785" y="1321981"/>
                    <a:pt x="2984724" y="1326668"/>
                    <a:pt x="2999138" y="1329070"/>
                  </a:cubicBezTo>
                  <a:cubicBezTo>
                    <a:pt x="3027324" y="1333768"/>
                    <a:pt x="3056259" y="1333715"/>
                    <a:pt x="3084199" y="1339702"/>
                  </a:cubicBezTo>
                  <a:cubicBezTo>
                    <a:pt x="3158538" y="1355632"/>
                    <a:pt x="3126773" y="1358320"/>
                    <a:pt x="3179892" y="1371600"/>
                  </a:cubicBezTo>
                  <a:cubicBezTo>
                    <a:pt x="3208245" y="1378688"/>
                    <a:pt x="3237226" y="1383623"/>
                    <a:pt x="3264952" y="1392865"/>
                  </a:cubicBezTo>
                  <a:lnTo>
                    <a:pt x="3328747" y="1414130"/>
                  </a:lnTo>
                  <a:cubicBezTo>
                    <a:pt x="3339380" y="1424763"/>
                    <a:pt x="3352304" y="1433517"/>
                    <a:pt x="3360645" y="1446028"/>
                  </a:cubicBezTo>
                  <a:cubicBezTo>
                    <a:pt x="3366862" y="1455353"/>
                    <a:pt x="3366266" y="1467901"/>
                    <a:pt x="3371278" y="1477926"/>
                  </a:cubicBezTo>
                  <a:cubicBezTo>
                    <a:pt x="3376993" y="1489355"/>
                    <a:pt x="3385455" y="1499191"/>
                    <a:pt x="3392543" y="1509823"/>
                  </a:cubicBezTo>
                  <a:cubicBezTo>
                    <a:pt x="3396087" y="1520456"/>
                    <a:pt x="3400457" y="1530848"/>
                    <a:pt x="3403175" y="1541721"/>
                  </a:cubicBezTo>
                  <a:lnTo>
                    <a:pt x="3424440" y="1626782"/>
                  </a:lnTo>
                  <a:cubicBezTo>
                    <a:pt x="3414660" y="1665904"/>
                    <a:pt x="3418459" y="1670974"/>
                    <a:pt x="3392543" y="1701209"/>
                  </a:cubicBezTo>
                  <a:cubicBezTo>
                    <a:pt x="3379495" y="1716432"/>
                    <a:pt x="3369033" y="1737400"/>
                    <a:pt x="3350012" y="1743740"/>
                  </a:cubicBezTo>
                  <a:lnTo>
                    <a:pt x="3318115" y="1754372"/>
                  </a:lnTo>
                  <a:cubicBezTo>
                    <a:pt x="3236998" y="1835489"/>
                    <a:pt x="3331261" y="1750737"/>
                    <a:pt x="3254319" y="1796902"/>
                  </a:cubicBezTo>
                  <a:cubicBezTo>
                    <a:pt x="3245723" y="1802060"/>
                    <a:pt x="3241074" y="1812153"/>
                    <a:pt x="3233054" y="1818168"/>
                  </a:cubicBezTo>
                  <a:cubicBezTo>
                    <a:pt x="3212608" y="1833503"/>
                    <a:pt x="3169259" y="1860698"/>
                    <a:pt x="3169259" y="1860698"/>
                  </a:cubicBezTo>
                  <a:cubicBezTo>
                    <a:pt x="3162171" y="1871330"/>
                    <a:pt x="3155977" y="1882617"/>
                    <a:pt x="3147994" y="1892595"/>
                  </a:cubicBezTo>
                  <a:cubicBezTo>
                    <a:pt x="3141732" y="1900423"/>
                    <a:pt x="3132744" y="1905841"/>
                    <a:pt x="3126729" y="1913861"/>
                  </a:cubicBezTo>
                  <a:cubicBezTo>
                    <a:pt x="3111395" y="1934307"/>
                    <a:pt x="3102271" y="1959585"/>
                    <a:pt x="3084199" y="1977656"/>
                  </a:cubicBezTo>
                  <a:cubicBezTo>
                    <a:pt x="3077110" y="1984744"/>
                    <a:pt x="3069195" y="1991093"/>
                    <a:pt x="3062933" y="1998921"/>
                  </a:cubicBezTo>
                  <a:cubicBezTo>
                    <a:pt x="3054950" y="2008900"/>
                    <a:pt x="3050083" y="2021202"/>
                    <a:pt x="3041668" y="2030819"/>
                  </a:cubicBezTo>
                  <a:cubicBezTo>
                    <a:pt x="3025165" y="2049680"/>
                    <a:pt x="2988506" y="2083982"/>
                    <a:pt x="2988506" y="2083982"/>
                  </a:cubicBezTo>
                  <a:cubicBezTo>
                    <a:pt x="2961779" y="2164159"/>
                    <a:pt x="2997833" y="2065328"/>
                    <a:pt x="2956608" y="2147777"/>
                  </a:cubicBezTo>
                  <a:cubicBezTo>
                    <a:pt x="2951596" y="2157802"/>
                    <a:pt x="2952976" y="2170923"/>
                    <a:pt x="2945975" y="2179675"/>
                  </a:cubicBezTo>
                  <a:cubicBezTo>
                    <a:pt x="2937992" y="2189653"/>
                    <a:pt x="2924056" y="2192957"/>
                    <a:pt x="2914078" y="2200940"/>
                  </a:cubicBezTo>
                  <a:cubicBezTo>
                    <a:pt x="2838326" y="2261541"/>
                    <a:pt x="2959089" y="2178020"/>
                    <a:pt x="2860915" y="2243470"/>
                  </a:cubicBezTo>
                  <a:cubicBezTo>
                    <a:pt x="2808118" y="2322667"/>
                    <a:pt x="2875975" y="2225398"/>
                    <a:pt x="2807752" y="2307265"/>
                  </a:cubicBezTo>
                  <a:cubicBezTo>
                    <a:pt x="2799571" y="2317082"/>
                    <a:pt x="2796104" y="2330748"/>
                    <a:pt x="2786487" y="2339163"/>
                  </a:cubicBezTo>
                  <a:cubicBezTo>
                    <a:pt x="2755203" y="2366536"/>
                    <a:pt x="2733424" y="2376327"/>
                    <a:pt x="2701426" y="2392326"/>
                  </a:cubicBez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4" name="Freeform 55">
              <a:extLst>
                <a:ext uri="{FF2B5EF4-FFF2-40B4-BE49-F238E27FC236}">
                  <a16:creationId xmlns:a16="http://schemas.microsoft.com/office/drawing/2014/main" id="{431FE1E8-59C9-4C24-9361-39D8AA4F6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3684" y="2583712"/>
              <a:ext cx="4434548" cy="3838353"/>
            </a:xfrm>
            <a:custGeom>
              <a:avLst/>
              <a:gdLst/>
              <a:ahLst/>
              <a:cxnLst/>
              <a:rect l="0" t="0" r="r" b="b"/>
              <a:pathLst>
                <a:path w="4434548" h="3838353">
                  <a:moveTo>
                    <a:pt x="1743739" y="0"/>
                  </a:moveTo>
                  <a:cubicBezTo>
                    <a:pt x="1683488" y="21265"/>
                    <a:pt x="1622310" y="40066"/>
                    <a:pt x="1562986" y="63795"/>
                  </a:cubicBezTo>
                  <a:cubicBezTo>
                    <a:pt x="1551121" y="68541"/>
                    <a:pt x="1542518" y="79345"/>
                    <a:pt x="1531088" y="85060"/>
                  </a:cubicBezTo>
                  <a:cubicBezTo>
                    <a:pt x="1521063" y="90072"/>
                    <a:pt x="1509215" y="90681"/>
                    <a:pt x="1499190" y="95693"/>
                  </a:cubicBezTo>
                  <a:cubicBezTo>
                    <a:pt x="1398099" y="146240"/>
                    <a:pt x="1568077" y="83364"/>
                    <a:pt x="1403497" y="138223"/>
                  </a:cubicBezTo>
                  <a:lnTo>
                    <a:pt x="1371600" y="148855"/>
                  </a:lnTo>
                  <a:cubicBezTo>
                    <a:pt x="1321052" y="182554"/>
                    <a:pt x="1351824" y="166081"/>
                    <a:pt x="1275907" y="191386"/>
                  </a:cubicBezTo>
                  <a:cubicBezTo>
                    <a:pt x="1275902" y="191388"/>
                    <a:pt x="1212115" y="212648"/>
                    <a:pt x="1212111" y="212651"/>
                  </a:cubicBezTo>
                  <a:cubicBezTo>
                    <a:pt x="1201479" y="219739"/>
                    <a:pt x="1191891" y="228726"/>
                    <a:pt x="1180214" y="233916"/>
                  </a:cubicBezTo>
                  <a:cubicBezTo>
                    <a:pt x="1159730" y="243020"/>
                    <a:pt x="1137683" y="248092"/>
                    <a:pt x="1116418" y="255181"/>
                  </a:cubicBezTo>
                  <a:lnTo>
                    <a:pt x="1084521" y="265814"/>
                  </a:lnTo>
                  <a:lnTo>
                    <a:pt x="1052623" y="276446"/>
                  </a:lnTo>
                  <a:cubicBezTo>
                    <a:pt x="1041990" y="279990"/>
                    <a:pt x="1031820" y="285494"/>
                    <a:pt x="1020725" y="287079"/>
                  </a:cubicBezTo>
                  <a:cubicBezTo>
                    <a:pt x="958395" y="295983"/>
                    <a:pt x="922761" y="298468"/>
                    <a:pt x="861237" y="318976"/>
                  </a:cubicBezTo>
                  <a:lnTo>
                    <a:pt x="797442" y="340241"/>
                  </a:lnTo>
                  <a:cubicBezTo>
                    <a:pt x="786809" y="343785"/>
                    <a:pt x="774870" y="344657"/>
                    <a:pt x="765544" y="350874"/>
                  </a:cubicBezTo>
                  <a:cubicBezTo>
                    <a:pt x="754911" y="357962"/>
                    <a:pt x="745076" y="366424"/>
                    <a:pt x="733646" y="372139"/>
                  </a:cubicBezTo>
                  <a:cubicBezTo>
                    <a:pt x="716644" y="380640"/>
                    <a:pt x="675125" y="388859"/>
                    <a:pt x="659218" y="393404"/>
                  </a:cubicBezTo>
                  <a:cubicBezTo>
                    <a:pt x="648442" y="396483"/>
                    <a:pt x="638348" y="402032"/>
                    <a:pt x="627321" y="404037"/>
                  </a:cubicBezTo>
                  <a:cubicBezTo>
                    <a:pt x="599208" y="409149"/>
                    <a:pt x="570584" y="410893"/>
                    <a:pt x="542260" y="414669"/>
                  </a:cubicBezTo>
                  <a:lnTo>
                    <a:pt x="467832" y="425302"/>
                  </a:lnTo>
                  <a:lnTo>
                    <a:pt x="404037" y="446567"/>
                  </a:lnTo>
                  <a:cubicBezTo>
                    <a:pt x="393404" y="450111"/>
                    <a:pt x="381464" y="450983"/>
                    <a:pt x="372139" y="457200"/>
                  </a:cubicBezTo>
                  <a:cubicBezTo>
                    <a:pt x="321591" y="490899"/>
                    <a:pt x="352364" y="474424"/>
                    <a:pt x="276446" y="499730"/>
                  </a:cubicBezTo>
                  <a:lnTo>
                    <a:pt x="244549" y="510362"/>
                  </a:lnTo>
                  <a:lnTo>
                    <a:pt x="212651" y="520995"/>
                  </a:lnTo>
                  <a:cubicBezTo>
                    <a:pt x="131540" y="602106"/>
                    <a:pt x="225791" y="517365"/>
                    <a:pt x="148856" y="563525"/>
                  </a:cubicBezTo>
                  <a:cubicBezTo>
                    <a:pt x="140260" y="568683"/>
                    <a:pt x="135418" y="578528"/>
                    <a:pt x="127590" y="584790"/>
                  </a:cubicBezTo>
                  <a:cubicBezTo>
                    <a:pt x="60538" y="638431"/>
                    <a:pt x="125764" y="575982"/>
                    <a:pt x="74428" y="627321"/>
                  </a:cubicBezTo>
                  <a:cubicBezTo>
                    <a:pt x="70884" y="637953"/>
                    <a:pt x="69238" y="649421"/>
                    <a:pt x="63795" y="659218"/>
                  </a:cubicBezTo>
                  <a:cubicBezTo>
                    <a:pt x="51383" y="681559"/>
                    <a:pt x="29347" y="698768"/>
                    <a:pt x="21265" y="723014"/>
                  </a:cubicBezTo>
                  <a:lnTo>
                    <a:pt x="0" y="786809"/>
                  </a:lnTo>
                  <a:cubicBezTo>
                    <a:pt x="3544" y="832883"/>
                    <a:pt x="4900" y="879178"/>
                    <a:pt x="10632" y="925032"/>
                  </a:cubicBezTo>
                  <a:cubicBezTo>
                    <a:pt x="12022" y="936153"/>
                    <a:pt x="13340" y="949005"/>
                    <a:pt x="21265" y="956930"/>
                  </a:cubicBezTo>
                  <a:cubicBezTo>
                    <a:pt x="88311" y="1023976"/>
                    <a:pt x="63478" y="983353"/>
                    <a:pt x="116958" y="1010093"/>
                  </a:cubicBezTo>
                  <a:cubicBezTo>
                    <a:pt x="128388" y="1015808"/>
                    <a:pt x="137179" y="1026168"/>
                    <a:pt x="148856" y="1031358"/>
                  </a:cubicBezTo>
                  <a:cubicBezTo>
                    <a:pt x="169339" y="1040462"/>
                    <a:pt x="194000" y="1040189"/>
                    <a:pt x="212651" y="1052623"/>
                  </a:cubicBezTo>
                  <a:cubicBezTo>
                    <a:pt x="263200" y="1086322"/>
                    <a:pt x="232425" y="1069846"/>
                    <a:pt x="308344" y="1095153"/>
                  </a:cubicBezTo>
                  <a:cubicBezTo>
                    <a:pt x="308354" y="1095156"/>
                    <a:pt x="372128" y="1116415"/>
                    <a:pt x="372139" y="1116418"/>
                  </a:cubicBezTo>
                  <a:cubicBezTo>
                    <a:pt x="400493" y="1123506"/>
                    <a:pt x="428153" y="1134455"/>
                    <a:pt x="457200" y="1137683"/>
                  </a:cubicBezTo>
                  <a:cubicBezTo>
                    <a:pt x="489098" y="1141227"/>
                    <a:pt x="521122" y="1143777"/>
                    <a:pt x="552893" y="1148316"/>
                  </a:cubicBezTo>
                  <a:cubicBezTo>
                    <a:pt x="570783" y="1150872"/>
                    <a:pt x="588143" y="1156560"/>
                    <a:pt x="606056" y="1158948"/>
                  </a:cubicBezTo>
                  <a:cubicBezTo>
                    <a:pt x="641362" y="1163655"/>
                    <a:pt x="677075" y="1164873"/>
                    <a:pt x="712381" y="1169581"/>
                  </a:cubicBezTo>
                  <a:cubicBezTo>
                    <a:pt x="730294" y="1171970"/>
                    <a:pt x="747654" y="1177658"/>
                    <a:pt x="765544" y="1180214"/>
                  </a:cubicBezTo>
                  <a:cubicBezTo>
                    <a:pt x="797315" y="1184753"/>
                    <a:pt x="829425" y="1186604"/>
                    <a:pt x="861237" y="1190846"/>
                  </a:cubicBezTo>
                  <a:cubicBezTo>
                    <a:pt x="882606" y="1193695"/>
                    <a:pt x="903663" y="1198630"/>
                    <a:pt x="925032" y="1201479"/>
                  </a:cubicBezTo>
                  <a:cubicBezTo>
                    <a:pt x="1010166" y="1212830"/>
                    <a:pt x="1010554" y="1207951"/>
                    <a:pt x="1084521" y="1222744"/>
                  </a:cubicBezTo>
                  <a:cubicBezTo>
                    <a:pt x="1124698" y="1230779"/>
                    <a:pt x="1150154" y="1241077"/>
                    <a:pt x="1190846" y="1254641"/>
                  </a:cubicBezTo>
                  <a:lnTo>
                    <a:pt x="1222744" y="1265274"/>
                  </a:lnTo>
                  <a:lnTo>
                    <a:pt x="1286539" y="1286539"/>
                  </a:lnTo>
                  <a:cubicBezTo>
                    <a:pt x="1316882" y="1292608"/>
                    <a:pt x="1352208" y="1298797"/>
                    <a:pt x="1382232" y="1307804"/>
                  </a:cubicBezTo>
                  <a:cubicBezTo>
                    <a:pt x="1382295" y="1307823"/>
                    <a:pt x="1461945" y="1334375"/>
                    <a:pt x="1477925" y="1339702"/>
                  </a:cubicBezTo>
                  <a:cubicBezTo>
                    <a:pt x="1488558" y="1343246"/>
                    <a:pt x="1498728" y="1348750"/>
                    <a:pt x="1509823" y="1350335"/>
                  </a:cubicBezTo>
                  <a:cubicBezTo>
                    <a:pt x="1534632" y="1353879"/>
                    <a:pt x="1559594" y="1356484"/>
                    <a:pt x="1584251" y="1360967"/>
                  </a:cubicBezTo>
                  <a:cubicBezTo>
                    <a:pt x="1598628" y="1363581"/>
                    <a:pt x="1612315" y="1369533"/>
                    <a:pt x="1626781" y="1371600"/>
                  </a:cubicBezTo>
                  <a:cubicBezTo>
                    <a:pt x="1662042" y="1376637"/>
                    <a:pt x="1697665" y="1378688"/>
                    <a:pt x="1733107" y="1382232"/>
                  </a:cubicBezTo>
                  <a:cubicBezTo>
                    <a:pt x="1829569" y="1406349"/>
                    <a:pt x="1710375" y="1378099"/>
                    <a:pt x="1850065" y="1403497"/>
                  </a:cubicBezTo>
                  <a:cubicBezTo>
                    <a:pt x="1864442" y="1406111"/>
                    <a:pt x="1878330" y="1410960"/>
                    <a:pt x="1892595" y="1414130"/>
                  </a:cubicBezTo>
                  <a:cubicBezTo>
                    <a:pt x="1910237" y="1418050"/>
                    <a:pt x="1928226" y="1420379"/>
                    <a:pt x="1945758" y="1424762"/>
                  </a:cubicBezTo>
                  <a:cubicBezTo>
                    <a:pt x="1956631" y="1427480"/>
                    <a:pt x="1966879" y="1432316"/>
                    <a:pt x="1977656" y="1435395"/>
                  </a:cubicBezTo>
                  <a:cubicBezTo>
                    <a:pt x="2090165" y="1467542"/>
                    <a:pt x="1932337" y="1416746"/>
                    <a:pt x="2083981" y="1467293"/>
                  </a:cubicBezTo>
                  <a:lnTo>
                    <a:pt x="2115879" y="1477925"/>
                  </a:lnTo>
                  <a:cubicBezTo>
                    <a:pt x="2126511" y="1481469"/>
                    <a:pt x="2136903" y="1485840"/>
                    <a:pt x="2147776" y="1488558"/>
                  </a:cubicBezTo>
                  <a:cubicBezTo>
                    <a:pt x="2161953" y="1492102"/>
                    <a:pt x="2176018" y="1496128"/>
                    <a:pt x="2190307" y="1499190"/>
                  </a:cubicBezTo>
                  <a:cubicBezTo>
                    <a:pt x="2225648" y="1506763"/>
                    <a:pt x="2262343" y="1509025"/>
                    <a:pt x="2296632" y="1520455"/>
                  </a:cubicBezTo>
                  <a:cubicBezTo>
                    <a:pt x="2332150" y="1532295"/>
                    <a:pt x="2331012" y="1532822"/>
                    <a:pt x="2371060" y="1541721"/>
                  </a:cubicBezTo>
                  <a:cubicBezTo>
                    <a:pt x="2388702" y="1545641"/>
                    <a:pt x="2406691" y="1547970"/>
                    <a:pt x="2424223" y="1552353"/>
                  </a:cubicBezTo>
                  <a:cubicBezTo>
                    <a:pt x="2435096" y="1555071"/>
                    <a:pt x="2445180" y="1560555"/>
                    <a:pt x="2456121" y="1562986"/>
                  </a:cubicBezTo>
                  <a:cubicBezTo>
                    <a:pt x="2516336" y="1576367"/>
                    <a:pt x="2540627" y="1573526"/>
                    <a:pt x="2604976" y="1584251"/>
                  </a:cubicBezTo>
                  <a:cubicBezTo>
                    <a:pt x="2619390" y="1586653"/>
                    <a:pt x="2633022" y="1592952"/>
                    <a:pt x="2647507" y="1594883"/>
                  </a:cubicBezTo>
                  <a:cubicBezTo>
                    <a:pt x="2686310" y="1600057"/>
                    <a:pt x="2725533" y="1601418"/>
                    <a:pt x="2764465" y="1605516"/>
                  </a:cubicBezTo>
                  <a:cubicBezTo>
                    <a:pt x="2792882" y="1608507"/>
                    <a:pt x="2821172" y="1612604"/>
                    <a:pt x="2849525" y="1616148"/>
                  </a:cubicBezTo>
                  <a:cubicBezTo>
                    <a:pt x="2863702" y="1619692"/>
                    <a:pt x="2878059" y="1622582"/>
                    <a:pt x="2892056" y="1626781"/>
                  </a:cubicBezTo>
                  <a:cubicBezTo>
                    <a:pt x="2913526" y="1633222"/>
                    <a:pt x="2955851" y="1648046"/>
                    <a:pt x="2955851" y="1648046"/>
                  </a:cubicBezTo>
                  <a:cubicBezTo>
                    <a:pt x="3006400" y="1681745"/>
                    <a:pt x="2975625" y="1665269"/>
                    <a:pt x="3051544" y="1690576"/>
                  </a:cubicBezTo>
                  <a:lnTo>
                    <a:pt x="3115339" y="1711841"/>
                  </a:lnTo>
                  <a:lnTo>
                    <a:pt x="3200400" y="1722474"/>
                  </a:lnTo>
                  <a:cubicBezTo>
                    <a:pt x="3221322" y="1736422"/>
                    <a:pt x="3238414" y="1744806"/>
                    <a:pt x="3253563" y="1765004"/>
                  </a:cubicBezTo>
                  <a:cubicBezTo>
                    <a:pt x="3268898" y="1785450"/>
                    <a:pt x="3296093" y="1828800"/>
                    <a:pt x="3296093" y="1828800"/>
                  </a:cubicBezTo>
                  <a:cubicBezTo>
                    <a:pt x="3334606" y="1944344"/>
                    <a:pt x="3283933" y="1782650"/>
                    <a:pt x="3317358" y="2094614"/>
                  </a:cubicBezTo>
                  <a:cubicBezTo>
                    <a:pt x="3319885" y="2118196"/>
                    <a:pt x="3339176" y="2169595"/>
                    <a:pt x="3359888" y="2190307"/>
                  </a:cubicBezTo>
                  <a:cubicBezTo>
                    <a:pt x="3368924" y="2199343"/>
                    <a:pt x="3381153" y="2204484"/>
                    <a:pt x="3391786" y="2211572"/>
                  </a:cubicBezTo>
                  <a:cubicBezTo>
                    <a:pt x="3401443" y="2226057"/>
                    <a:pt x="3417484" y="2254636"/>
                    <a:pt x="3434316" y="2264735"/>
                  </a:cubicBezTo>
                  <a:cubicBezTo>
                    <a:pt x="3443927" y="2270501"/>
                    <a:pt x="3455581" y="2271823"/>
                    <a:pt x="3466214" y="2275367"/>
                  </a:cubicBezTo>
                  <a:cubicBezTo>
                    <a:pt x="3476846" y="2286000"/>
                    <a:pt x="3485600" y="2298924"/>
                    <a:pt x="3498111" y="2307265"/>
                  </a:cubicBezTo>
                  <a:cubicBezTo>
                    <a:pt x="3507436" y="2313482"/>
                    <a:pt x="3519984" y="2312885"/>
                    <a:pt x="3530009" y="2317897"/>
                  </a:cubicBezTo>
                  <a:cubicBezTo>
                    <a:pt x="3541439" y="2323612"/>
                    <a:pt x="3550230" y="2333972"/>
                    <a:pt x="3561907" y="2339162"/>
                  </a:cubicBezTo>
                  <a:cubicBezTo>
                    <a:pt x="3595197" y="2353958"/>
                    <a:pt x="3632880" y="2362222"/>
                    <a:pt x="3668232" y="2371060"/>
                  </a:cubicBezTo>
                  <a:cubicBezTo>
                    <a:pt x="3678865" y="2378148"/>
                    <a:pt x="3688165" y="2387838"/>
                    <a:pt x="3700130" y="2392325"/>
                  </a:cubicBezTo>
                  <a:cubicBezTo>
                    <a:pt x="3717051" y="2398671"/>
                    <a:pt x="3735651" y="2399038"/>
                    <a:pt x="3753293" y="2402958"/>
                  </a:cubicBezTo>
                  <a:cubicBezTo>
                    <a:pt x="3855165" y="2425596"/>
                    <a:pt x="3719352" y="2402703"/>
                    <a:pt x="3891516" y="2424223"/>
                  </a:cubicBezTo>
                  <a:cubicBezTo>
                    <a:pt x="4136904" y="2454896"/>
                    <a:pt x="3738824" y="2428878"/>
                    <a:pt x="4369981" y="2445488"/>
                  </a:cubicBezTo>
                  <a:cubicBezTo>
                    <a:pt x="4379801" y="2448761"/>
                    <a:pt x="4431548" y="2462902"/>
                    <a:pt x="4433776" y="2477386"/>
                  </a:cubicBezTo>
                  <a:cubicBezTo>
                    <a:pt x="4437795" y="2503511"/>
                    <a:pt x="4425972" y="2621999"/>
                    <a:pt x="4401879" y="2658139"/>
                  </a:cubicBezTo>
                  <a:cubicBezTo>
                    <a:pt x="4387702" y="2679404"/>
                    <a:pt x="4377421" y="2703863"/>
                    <a:pt x="4359349" y="2721935"/>
                  </a:cubicBezTo>
                  <a:lnTo>
                    <a:pt x="4306186" y="2775097"/>
                  </a:lnTo>
                  <a:cubicBezTo>
                    <a:pt x="4302642" y="2785730"/>
                    <a:pt x="4302554" y="2798243"/>
                    <a:pt x="4295553" y="2806995"/>
                  </a:cubicBezTo>
                  <a:cubicBezTo>
                    <a:pt x="4287570" y="2816973"/>
                    <a:pt x="4273634" y="2820277"/>
                    <a:pt x="4263656" y="2828260"/>
                  </a:cubicBezTo>
                  <a:cubicBezTo>
                    <a:pt x="4255828" y="2834522"/>
                    <a:pt x="4248405" y="2841505"/>
                    <a:pt x="4242390" y="2849525"/>
                  </a:cubicBezTo>
                  <a:cubicBezTo>
                    <a:pt x="4227055" y="2869971"/>
                    <a:pt x="4199860" y="2913321"/>
                    <a:pt x="4199860" y="2913321"/>
                  </a:cubicBezTo>
                  <a:lnTo>
                    <a:pt x="4178595" y="2977116"/>
                  </a:lnTo>
                  <a:cubicBezTo>
                    <a:pt x="4175051" y="2987749"/>
                    <a:pt x="4174180" y="2999689"/>
                    <a:pt x="4167963" y="3009014"/>
                  </a:cubicBezTo>
                  <a:cubicBezTo>
                    <a:pt x="4133071" y="3061351"/>
                    <a:pt x="4133766" y="3075642"/>
                    <a:pt x="4082902" y="3104707"/>
                  </a:cubicBezTo>
                  <a:cubicBezTo>
                    <a:pt x="4073171" y="3110268"/>
                    <a:pt x="4061637" y="3111795"/>
                    <a:pt x="4051004" y="3115339"/>
                  </a:cubicBezTo>
                  <a:cubicBezTo>
                    <a:pt x="4040372" y="3122427"/>
                    <a:pt x="4030536" y="3130889"/>
                    <a:pt x="4019107" y="3136604"/>
                  </a:cubicBezTo>
                  <a:cubicBezTo>
                    <a:pt x="4003850" y="3144232"/>
                    <a:pt x="3958310" y="3154461"/>
                    <a:pt x="3944679" y="3157869"/>
                  </a:cubicBezTo>
                  <a:cubicBezTo>
                    <a:pt x="3937591" y="3164958"/>
                    <a:pt x="3932800" y="3175615"/>
                    <a:pt x="3923414" y="3179135"/>
                  </a:cubicBezTo>
                  <a:cubicBezTo>
                    <a:pt x="3903228" y="3186705"/>
                    <a:pt x="3880758" y="3185539"/>
                    <a:pt x="3859618" y="3189767"/>
                  </a:cubicBezTo>
                  <a:cubicBezTo>
                    <a:pt x="3845289" y="3192633"/>
                    <a:pt x="3831465" y="3197786"/>
                    <a:pt x="3817088" y="3200400"/>
                  </a:cubicBezTo>
                  <a:cubicBezTo>
                    <a:pt x="3792431" y="3204883"/>
                    <a:pt x="3767235" y="3206117"/>
                    <a:pt x="3742660" y="3211032"/>
                  </a:cubicBezTo>
                  <a:cubicBezTo>
                    <a:pt x="3714002" y="3216764"/>
                    <a:pt x="3686706" y="3229651"/>
                    <a:pt x="3657600" y="3232297"/>
                  </a:cubicBezTo>
                  <a:lnTo>
                    <a:pt x="3540642" y="3242930"/>
                  </a:lnTo>
                  <a:cubicBezTo>
                    <a:pt x="3530009" y="3246474"/>
                    <a:pt x="3519771" y="3251557"/>
                    <a:pt x="3508744" y="3253562"/>
                  </a:cubicBezTo>
                  <a:cubicBezTo>
                    <a:pt x="3487382" y="3257446"/>
                    <a:pt x="3421445" y="3258351"/>
                    <a:pt x="3391786" y="3274828"/>
                  </a:cubicBezTo>
                  <a:cubicBezTo>
                    <a:pt x="3369445" y="3287240"/>
                    <a:pt x="3349255" y="3303181"/>
                    <a:pt x="3327990" y="3317358"/>
                  </a:cubicBezTo>
                  <a:cubicBezTo>
                    <a:pt x="3317358" y="3324446"/>
                    <a:pt x="3308490" y="3335524"/>
                    <a:pt x="3296093" y="3338623"/>
                  </a:cubicBezTo>
                  <a:cubicBezTo>
                    <a:pt x="3282461" y="3342031"/>
                    <a:pt x="3236922" y="3352259"/>
                    <a:pt x="3221665" y="3359888"/>
                  </a:cubicBezTo>
                  <a:cubicBezTo>
                    <a:pt x="3210235" y="3365603"/>
                    <a:pt x="3201513" y="3376119"/>
                    <a:pt x="3189767" y="3381153"/>
                  </a:cubicBezTo>
                  <a:cubicBezTo>
                    <a:pt x="3176336" y="3386909"/>
                    <a:pt x="3161288" y="3387772"/>
                    <a:pt x="3147237" y="3391786"/>
                  </a:cubicBezTo>
                  <a:cubicBezTo>
                    <a:pt x="3136460" y="3394865"/>
                    <a:pt x="3126116" y="3399339"/>
                    <a:pt x="3115339" y="3402418"/>
                  </a:cubicBezTo>
                  <a:cubicBezTo>
                    <a:pt x="3101288" y="3406432"/>
                    <a:pt x="3086806" y="3408852"/>
                    <a:pt x="3072809" y="3413051"/>
                  </a:cubicBezTo>
                  <a:cubicBezTo>
                    <a:pt x="3051339" y="3419492"/>
                    <a:pt x="3030760" y="3428880"/>
                    <a:pt x="3009014" y="3434316"/>
                  </a:cubicBezTo>
                  <a:cubicBezTo>
                    <a:pt x="2948951" y="3449331"/>
                    <a:pt x="2980812" y="3442082"/>
                    <a:pt x="2913321" y="3455581"/>
                  </a:cubicBezTo>
                  <a:cubicBezTo>
                    <a:pt x="2849526" y="3452037"/>
                    <a:pt x="2785566" y="3450733"/>
                    <a:pt x="2721935" y="3444948"/>
                  </a:cubicBezTo>
                  <a:cubicBezTo>
                    <a:pt x="2682729" y="3441384"/>
                    <a:pt x="2682378" y="3431432"/>
                    <a:pt x="2647507" y="3423683"/>
                  </a:cubicBezTo>
                  <a:cubicBezTo>
                    <a:pt x="2620968" y="3417785"/>
                    <a:pt x="2533006" y="3405807"/>
                    <a:pt x="2509283" y="3402418"/>
                  </a:cubicBezTo>
                  <a:cubicBezTo>
                    <a:pt x="2466753" y="3405962"/>
                    <a:pt x="2423979" y="3407285"/>
                    <a:pt x="2381693" y="3413051"/>
                  </a:cubicBezTo>
                  <a:cubicBezTo>
                    <a:pt x="2345881" y="3417935"/>
                    <a:pt x="2311019" y="3428374"/>
                    <a:pt x="2275367" y="3434316"/>
                  </a:cubicBezTo>
                  <a:lnTo>
                    <a:pt x="2211572" y="3444948"/>
                  </a:lnTo>
                  <a:cubicBezTo>
                    <a:pt x="2155333" y="3463695"/>
                    <a:pt x="2198210" y="3451245"/>
                    <a:pt x="2115879" y="3466214"/>
                  </a:cubicBezTo>
                  <a:cubicBezTo>
                    <a:pt x="2048750" y="3478419"/>
                    <a:pt x="2071984" y="3477041"/>
                    <a:pt x="1998921" y="3487479"/>
                  </a:cubicBezTo>
                  <a:cubicBezTo>
                    <a:pt x="1947809" y="3494781"/>
                    <a:pt x="1868360" y="3503167"/>
                    <a:pt x="1818167" y="3508744"/>
                  </a:cubicBezTo>
                  <a:cubicBezTo>
                    <a:pt x="1746101" y="3532765"/>
                    <a:pt x="1834020" y="3505573"/>
                    <a:pt x="1711842" y="3530009"/>
                  </a:cubicBezTo>
                  <a:cubicBezTo>
                    <a:pt x="1683183" y="3535741"/>
                    <a:pt x="1626781" y="3551274"/>
                    <a:pt x="1626781" y="3551274"/>
                  </a:cubicBezTo>
                  <a:cubicBezTo>
                    <a:pt x="1616148" y="3558362"/>
                    <a:pt x="1606629" y="3567505"/>
                    <a:pt x="1594883" y="3572539"/>
                  </a:cubicBezTo>
                  <a:cubicBezTo>
                    <a:pt x="1581452" y="3578295"/>
                    <a:pt x="1566404" y="3579157"/>
                    <a:pt x="1552353" y="3583172"/>
                  </a:cubicBezTo>
                  <a:cubicBezTo>
                    <a:pt x="1541577" y="3586251"/>
                    <a:pt x="1531232" y="3590725"/>
                    <a:pt x="1520456" y="3593804"/>
                  </a:cubicBezTo>
                  <a:cubicBezTo>
                    <a:pt x="1506405" y="3597819"/>
                    <a:pt x="1491922" y="3600238"/>
                    <a:pt x="1477925" y="3604437"/>
                  </a:cubicBezTo>
                  <a:cubicBezTo>
                    <a:pt x="1477892" y="3604447"/>
                    <a:pt x="1398197" y="3631013"/>
                    <a:pt x="1382232" y="3636335"/>
                  </a:cubicBezTo>
                  <a:cubicBezTo>
                    <a:pt x="1371600" y="3639879"/>
                    <a:pt x="1361430" y="3645382"/>
                    <a:pt x="1350335" y="3646967"/>
                  </a:cubicBezTo>
                  <a:cubicBezTo>
                    <a:pt x="1233658" y="3663636"/>
                    <a:pt x="1300882" y="3655519"/>
                    <a:pt x="1148316" y="3668232"/>
                  </a:cubicBezTo>
                  <a:cubicBezTo>
                    <a:pt x="1127051" y="3671776"/>
                    <a:pt x="1105566" y="3674188"/>
                    <a:pt x="1084521" y="3678865"/>
                  </a:cubicBezTo>
                  <a:cubicBezTo>
                    <a:pt x="1073580" y="3681296"/>
                    <a:pt x="1063564" y="3687066"/>
                    <a:pt x="1052623" y="3689497"/>
                  </a:cubicBezTo>
                  <a:cubicBezTo>
                    <a:pt x="1031578" y="3694174"/>
                    <a:pt x="1009873" y="3695453"/>
                    <a:pt x="988828" y="3700130"/>
                  </a:cubicBezTo>
                  <a:cubicBezTo>
                    <a:pt x="977887" y="3702561"/>
                    <a:pt x="967803" y="3708044"/>
                    <a:pt x="956930" y="3710762"/>
                  </a:cubicBezTo>
                  <a:cubicBezTo>
                    <a:pt x="939398" y="3715145"/>
                    <a:pt x="921202" y="3716640"/>
                    <a:pt x="903767" y="3721395"/>
                  </a:cubicBezTo>
                  <a:cubicBezTo>
                    <a:pt x="882142" y="3727293"/>
                    <a:pt x="862162" y="3739490"/>
                    <a:pt x="839972" y="3742660"/>
                  </a:cubicBezTo>
                  <a:lnTo>
                    <a:pt x="680483" y="3763925"/>
                  </a:lnTo>
                  <a:cubicBezTo>
                    <a:pt x="655642" y="3767237"/>
                    <a:pt x="631030" y="3772477"/>
                    <a:pt x="606056" y="3774558"/>
                  </a:cubicBezTo>
                  <a:cubicBezTo>
                    <a:pt x="545909" y="3779570"/>
                    <a:pt x="485514" y="3781037"/>
                    <a:pt x="425302" y="3785190"/>
                  </a:cubicBezTo>
                  <a:cubicBezTo>
                    <a:pt x="382725" y="3788126"/>
                    <a:pt x="340241" y="3792279"/>
                    <a:pt x="297711" y="3795823"/>
                  </a:cubicBezTo>
                  <a:lnTo>
                    <a:pt x="233916" y="3817088"/>
                  </a:lnTo>
                  <a:cubicBezTo>
                    <a:pt x="223283" y="3820632"/>
                    <a:pt x="212043" y="3822709"/>
                    <a:pt x="202018" y="3827721"/>
                  </a:cubicBezTo>
                  <a:lnTo>
                    <a:pt x="180753" y="3838353"/>
                  </a:ln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C19216CF-11CE-4C45-B19F-99D04F31E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549" y="2349795"/>
              <a:ext cx="2137144" cy="850605"/>
            </a:xfrm>
            <a:custGeom>
              <a:avLst/>
              <a:gdLst>
                <a:gd name="T0" fmla="*/ 0 w 2137144"/>
                <a:gd name="T1" fmla="*/ 850605 h 850605"/>
                <a:gd name="T2" fmla="*/ 53163 w 2137144"/>
                <a:gd name="T3" fmla="*/ 765545 h 850605"/>
                <a:gd name="T4" fmla="*/ 85060 w 2137144"/>
                <a:gd name="T5" fmla="*/ 754912 h 850605"/>
                <a:gd name="T6" fmla="*/ 106325 w 2137144"/>
                <a:gd name="T7" fmla="*/ 723014 h 850605"/>
                <a:gd name="T8" fmla="*/ 138223 w 2137144"/>
                <a:gd name="T9" fmla="*/ 712382 h 850605"/>
                <a:gd name="T10" fmla="*/ 170121 w 2137144"/>
                <a:gd name="T11" fmla="*/ 691117 h 850605"/>
                <a:gd name="T12" fmla="*/ 202018 w 2137144"/>
                <a:gd name="T13" fmla="*/ 680484 h 850605"/>
                <a:gd name="T14" fmla="*/ 233916 w 2137144"/>
                <a:gd name="T15" fmla="*/ 659219 h 850605"/>
                <a:gd name="T16" fmla="*/ 297711 w 2137144"/>
                <a:gd name="T17" fmla="*/ 637954 h 850605"/>
                <a:gd name="T18" fmla="*/ 361507 w 2137144"/>
                <a:gd name="T19" fmla="*/ 616689 h 850605"/>
                <a:gd name="T20" fmla="*/ 425302 w 2137144"/>
                <a:gd name="T21" fmla="*/ 595424 h 850605"/>
                <a:gd name="T22" fmla="*/ 457200 w 2137144"/>
                <a:gd name="T23" fmla="*/ 584791 h 850605"/>
                <a:gd name="T24" fmla="*/ 489098 w 2137144"/>
                <a:gd name="T25" fmla="*/ 563526 h 850605"/>
                <a:gd name="T26" fmla="*/ 595423 w 2137144"/>
                <a:gd name="T27" fmla="*/ 531628 h 850605"/>
                <a:gd name="T28" fmla="*/ 659218 w 2137144"/>
                <a:gd name="T29" fmla="*/ 510363 h 850605"/>
                <a:gd name="T30" fmla="*/ 978195 w 2137144"/>
                <a:gd name="T31" fmla="*/ 404038 h 850605"/>
                <a:gd name="T32" fmla="*/ 1073888 w 2137144"/>
                <a:gd name="T33" fmla="*/ 382772 h 850605"/>
                <a:gd name="T34" fmla="*/ 1137684 w 2137144"/>
                <a:gd name="T35" fmla="*/ 361507 h 850605"/>
                <a:gd name="T36" fmla="*/ 1169581 w 2137144"/>
                <a:gd name="T37" fmla="*/ 350875 h 850605"/>
                <a:gd name="T38" fmla="*/ 1201479 w 2137144"/>
                <a:gd name="T39" fmla="*/ 340242 h 850605"/>
                <a:gd name="T40" fmla="*/ 1297172 w 2137144"/>
                <a:gd name="T41" fmla="*/ 297712 h 850605"/>
                <a:gd name="T42" fmla="*/ 1392865 w 2137144"/>
                <a:gd name="T43" fmla="*/ 265814 h 850605"/>
                <a:gd name="T44" fmla="*/ 1424763 w 2137144"/>
                <a:gd name="T45" fmla="*/ 255182 h 850605"/>
                <a:gd name="T46" fmla="*/ 1520456 w 2137144"/>
                <a:gd name="T47" fmla="*/ 212652 h 850605"/>
                <a:gd name="T48" fmla="*/ 1594884 w 2137144"/>
                <a:gd name="T49" fmla="*/ 180754 h 850605"/>
                <a:gd name="T50" fmla="*/ 1701209 w 2137144"/>
                <a:gd name="T51" fmla="*/ 148856 h 850605"/>
                <a:gd name="T52" fmla="*/ 1733107 w 2137144"/>
                <a:gd name="T53" fmla="*/ 138224 h 850605"/>
                <a:gd name="T54" fmla="*/ 1775637 w 2137144"/>
                <a:gd name="T55" fmla="*/ 116958 h 850605"/>
                <a:gd name="T56" fmla="*/ 1839432 w 2137144"/>
                <a:gd name="T57" fmla="*/ 95693 h 850605"/>
                <a:gd name="T58" fmla="*/ 1903228 w 2137144"/>
                <a:gd name="T59" fmla="*/ 63796 h 850605"/>
                <a:gd name="T60" fmla="*/ 2020186 w 2137144"/>
                <a:gd name="T61" fmla="*/ 42531 h 850605"/>
                <a:gd name="T62" fmla="*/ 2052084 w 2137144"/>
                <a:gd name="T63" fmla="*/ 31898 h 850605"/>
                <a:gd name="T64" fmla="*/ 2126511 w 2137144"/>
                <a:gd name="T65" fmla="*/ 10633 h 850605"/>
                <a:gd name="T66" fmla="*/ 2137144 w 2137144"/>
                <a:gd name="T67" fmla="*/ 0 h 85060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37144" h="850605">
                  <a:moveTo>
                    <a:pt x="0" y="850605"/>
                  </a:moveTo>
                  <a:cubicBezTo>
                    <a:pt x="16374" y="809669"/>
                    <a:pt x="16021" y="790306"/>
                    <a:pt x="53163" y="765545"/>
                  </a:cubicBezTo>
                  <a:cubicBezTo>
                    <a:pt x="62488" y="759328"/>
                    <a:pt x="74428" y="758456"/>
                    <a:pt x="85060" y="754912"/>
                  </a:cubicBezTo>
                  <a:cubicBezTo>
                    <a:pt x="92148" y="744279"/>
                    <a:pt x="96346" y="730997"/>
                    <a:pt x="106325" y="723014"/>
                  </a:cubicBezTo>
                  <a:cubicBezTo>
                    <a:pt x="115077" y="716013"/>
                    <a:pt x="128198" y="717394"/>
                    <a:pt x="138223" y="712382"/>
                  </a:cubicBezTo>
                  <a:cubicBezTo>
                    <a:pt x="149653" y="706667"/>
                    <a:pt x="158691" y="696832"/>
                    <a:pt x="170121" y="691117"/>
                  </a:cubicBezTo>
                  <a:cubicBezTo>
                    <a:pt x="180145" y="686105"/>
                    <a:pt x="191994" y="685496"/>
                    <a:pt x="202018" y="680484"/>
                  </a:cubicBezTo>
                  <a:cubicBezTo>
                    <a:pt x="213448" y="674769"/>
                    <a:pt x="222239" y="664409"/>
                    <a:pt x="233916" y="659219"/>
                  </a:cubicBezTo>
                  <a:cubicBezTo>
                    <a:pt x="254399" y="650115"/>
                    <a:pt x="276446" y="645042"/>
                    <a:pt x="297711" y="637954"/>
                  </a:cubicBezTo>
                  <a:lnTo>
                    <a:pt x="361507" y="616689"/>
                  </a:lnTo>
                  <a:lnTo>
                    <a:pt x="425302" y="595424"/>
                  </a:lnTo>
                  <a:cubicBezTo>
                    <a:pt x="435935" y="591880"/>
                    <a:pt x="447874" y="591008"/>
                    <a:pt x="457200" y="584791"/>
                  </a:cubicBezTo>
                  <a:cubicBezTo>
                    <a:pt x="467833" y="577703"/>
                    <a:pt x="477421" y="568716"/>
                    <a:pt x="489098" y="563526"/>
                  </a:cubicBezTo>
                  <a:cubicBezTo>
                    <a:pt x="541143" y="540395"/>
                    <a:pt x="547845" y="545902"/>
                    <a:pt x="595423" y="531628"/>
                  </a:cubicBezTo>
                  <a:cubicBezTo>
                    <a:pt x="616893" y="525187"/>
                    <a:pt x="637953" y="517451"/>
                    <a:pt x="659218" y="510363"/>
                  </a:cubicBezTo>
                  <a:lnTo>
                    <a:pt x="978195" y="404038"/>
                  </a:lnTo>
                  <a:cubicBezTo>
                    <a:pt x="1069463" y="373615"/>
                    <a:pt x="924178" y="420200"/>
                    <a:pt x="1073888" y="382772"/>
                  </a:cubicBezTo>
                  <a:cubicBezTo>
                    <a:pt x="1095634" y="377335"/>
                    <a:pt x="1116419" y="368595"/>
                    <a:pt x="1137684" y="361507"/>
                  </a:cubicBezTo>
                  <a:lnTo>
                    <a:pt x="1169581" y="350875"/>
                  </a:lnTo>
                  <a:cubicBezTo>
                    <a:pt x="1180214" y="347331"/>
                    <a:pt x="1192153" y="346459"/>
                    <a:pt x="1201479" y="340242"/>
                  </a:cubicBezTo>
                  <a:cubicBezTo>
                    <a:pt x="1252028" y="306543"/>
                    <a:pt x="1221253" y="323019"/>
                    <a:pt x="1297172" y="297712"/>
                  </a:cubicBezTo>
                  <a:lnTo>
                    <a:pt x="1392865" y="265814"/>
                  </a:lnTo>
                  <a:lnTo>
                    <a:pt x="1424763" y="255182"/>
                  </a:lnTo>
                  <a:cubicBezTo>
                    <a:pt x="1518601" y="192622"/>
                    <a:pt x="1368599" y="288584"/>
                    <a:pt x="1520456" y="212652"/>
                  </a:cubicBezTo>
                  <a:cubicBezTo>
                    <a:pt x="1558268" y="193745"/>
                    <a:pt x="1558374" y="191185"/>
                    <a:pt x="1594884" y="180754"/>
                  </a:cubicBezTo>
                  <a:cubicBezTo>
                    <a:pt x="1707361" y="148618"/>
                    <a:pt x="1549614" y="199387"/>
                    <a:pt x="1701209" y="148856"/>
                  </a:cubicBezTo>
                  <a:cubicBezTo>
                    <a:pt x="1711842" y="145312"/>
                    <a:pt x="1723083" y="143236"/>
                    <a:pt x="1733107" y="138224"/>
                  </a:cubicBezTo>
                  <a:cubicBezTo>
                    <a:pt x="1747284" y="131135"/>
                    <a:pt x="1760921" y="122845"/>
                    <a:pt x="1775637" y="116958"/>
                  </a:cubicBezTo>
                  <a:cubicBezTo>
                    <a:pt x="1796449" y="108633"/>
                    <a:pt x="1820781" y="108127"/>
                    <a:pt x="1839432" y="95693"/>
                  </a:cubicBezTo>
                  <a:cubicBezTo>
                    <a:pt x="1868109" y="76575"/>
                    <a:pt x="1870210" y="71133"/>
                    <a:pt x="1903228" y="63796"/>
                  </a:cubicBezTo>
                  <a:cubicBezTo>
                    <a:pt x="1988491" y="44849"/>
                    <a:pt x="1942830" y="61870"/>
                    <a:pt x="2020186" y="42531"/>
                  </a:cubicBezTo>
                  <a:cubicBezTo>
                    <a:pt x="2031059" y="39813"/>
                    <a:pt x="2041307" y="34977"/>
                    <a:pt x="2052084" y="31898"/>
                  </a:cubicBezTo>
                  <a:cubicBezTo>
                    <a:pt x="2067976" y="27357"/>
                    <a:pt x="2109520" y="19129"/>
                    <a:pt x="2126511" y="10633"/>
                  </a:cubicBezTo>
                  <a:cubicBezTo>
                    <a:pt x="2130994" y="8391"/>
                    <a:pt x="2133600" y="3544"/>
                    <a:pt x="2137144" y="0"/>
                  </a:cubicBez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A89E3A43-2514-42A3-ADCB-264D952B5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181" y="3211033"/>
              <a:ext cx="3413052" cy="1541720"/>
            </a:xfrm>
            <a:custGeom>
              <a:avLst/>
              <a:gdLst>
                <a:gd name="T0" fmla="*/ 0 w 3413052"/>
                <a:gd name="T1" fmla="*/ 0 h 1541720"/>
                <a:gd name="T2" fmla="*/ 318977 w 3413052"/>
                <a:gd name="T3" fmla="*/ 74427 h 1541720"/>
                <a:gd name="T4" fmla="*/ 414670 w 3413052"/>
                <a:gd name="T5" fmla="*/ 63795 h 1541720"/>
                <a:gd name="T6" fmla="*/ 606056 w 3413052"/>
                <a:gd name="T7" fmla="*/ 74427 h 1541720"/>
                <a:gd name="T8" fmla="*/ 691117 w 3413052"/>
                <a:gd name="T9" fmla="*/ 116958 h 1541720"/>
                <a:gd name="T10" fmla="*/ 723014 w 3413052"/>
                <a:gd name="T11" fmla="*/ 138223 h 1541720"/>
                <a:gd name="T12" fmla="*/ 786810 w 3413052"/>
                <a:gd name="T13" fmla="*/ 159488 h 1541720"/>
                <a:gd name="T14" fmla="*/ 818707 w 3413052"/>
                <a:gd name="T15" fmla="*/ 170120 h 1541720"/>
                <a:gd name="T16" fmla="*/ 871870 w 3413052"/>
                <a:gd name="T17" fmla="*/ 180753 h 1541720"/>
                <a:gd name="T18" fmla="*/ 914400 w 3413052"/>
                <a:gd name="T19" fmla="*/ 191386 h 1541720"/>
                <a:gd name="T20" fmla="*/ 988828 w 3413052"/>
                <a:gd name="T21" fmla="*/ 202018 h 1541720"/>
                <a:gd name="T22" fmla="*/ 1095154 w 3413052"/>
                <a:gd name="T23" fmla="*/ 233916 h 1541720"/>
                <a:gd name="T24" fmla="*/ 1127052 w 3413052"/>
                <a:gd name="T25" fmla="*/ 244548 h 1541720"/>
                <a:gd name="T26" fmla="*/ 1148317 w 3413052"/>
                <a:gd name="T27" fmla="*/ 265814 h 1541720"/>
                <a:gd name="T28" fmla="*/ 1180214 w 3413052"/>
                <a:gd name="T29" fmla="*/ 276446 h 1541720"/>
                <a:gd name="T30" fmla="*/ 1286540 w 3413052"/>
                <a:gd name="T31" fmla="*/ 308344 h 1541720"/>
                <a:gd name="T32" fmla="*/ 1350335 w 3413052"/>
                <a:gd name="T33" fmla="*/ 340241 h 1541720"/>
                <a:gd name="T34" fmla="*/ 1392866 w 3413052"/>
                <a:gd name="T35" fmla="*/ 361507 h 1541720"/>
                <a:gd name="T36" fmla="*/ 1541721 w 3413052"/>
                <a:gd name="T37" fmla="*/ 404037 h 1541720"/>
                <a:gd name="T38" fmla="*/ 1637414 w 3413052"/>
                <a:gd name="T39" fmla="*/ 425302 h 1541720"/>
                <a:gd name="T40" fmla="*/ 1733107 w 3413052"/>
                <a:gd name="T41" fmla="*/ 446567 h 1541720"/>
                <a:gd name="T42" fmla="*/ 1796903 w 3413052"/>
                <a:gd name="T43" fmla="*/ 467832 h 1541720"/>
                <a:gd name="T44" fmla="*/ 1839433 w 3413052"/>
                <a:gd name="T45" fmla="*/ 489097 h 1541720"/>
                <a:gd name="T46" fmla="*/ 1903228 w 3413052"/>
                <a:gd name="T47" fmla="*/ 510362 h 1541720"/>
                <a:gd name="T48" fmla="*/ 1935126 w 3413052"/>
                <a:gd name="T49" fmla="*/ 531627 h 1541720"/>
                <a:gd name="T50" fmla="*/ 2009554 w 3413052"/>
                <a:gd name="T51" fmla="*/ 552893 h 1541720"/>
                <a:gd name="T52" fmla="*/ 2073349 w 3413052"/>
                <a:gd name="T53" fmla="*/ 574158 h 1541720"/>
                <a:gd name="T54" fmla="*/ 2105247 w 3413052"/>
                <a:gd name="T55" fmla="*/ 584790 h 1541720"/>
                <a:gd name="T56" fmla="*/ 2169042 w 3413052"/>
                <a:gd name="T57" fmla="*/ 606055 h 1541720"/>
                <a:gd name="T58" fmla="*/ 2211572 w 3413052"/>
                <a:gd name="T59" fmla="*/ 616688 h 1541720"/>
                <a:gd name="T60" fmla="*/ 2243470 w 3413052"/>
                <a:gd name="T61" fmla="*/ 627320 h 1541720"/>
                <a:gd name="T62" fmla="*/ 2339163 w 3413052"/>
                <a:gd name="T63" fmla="*/ 648586 h 1541720"/>
                <a:gd name="T64" fmla="*/ 2371061 w 3413052"/>
                <a:gd name="T65" fmla="*/ 659218 h 1541720"/>
                <a:gd name="T66" fmla="*/ 2424224 w 3413052"/>
                <a:gd name="T67" fmla="*/ 669851 h 1541720"/>
                <a:gd name="T68" fmla="*/ 2488019 w 3413052"/>
                <a:gd name="T69" fmla="*/ 691116 h 1541720"/>
                <a:gd name="T70" fmla="*/ 2551814 w 3413052"/>
                <a:gd name="T71" fmla="*/ 723014 h 1541720"/>
                <a:gd name="T72" fmla="*/ 2573079 w 3413052"/>
                <a:gd name="T73" fmla="*/ 754911 h 1541720"/>
                <a:gd name="T74" fmla="*/ 2594345 w 3413052"/>
                <a:gd name="T75" fmla="*/ 776176 h 1541720"/>
                <a:gd name="T76" fmla="*/ 2615610 w 3413052"/>
                <a:gd name="T77" fmla="*/ 850604 h 1541720"/>
                <a:gd name="T78" fmla="*/ 2583712 w 3413052"/>
                <a:gd name="T79" fmla="*/ 978195 h 1541720"/>
                <a:gd name="T80" fmla="*/ 2551814 w 3413052"/>
                <a:gd name="T81" fmla="*/ 1010093 h 1541720"/>
                <a:gd name="T82" fmla="*/ 2519917 w 3413052"/>
                <a:gd name="T83" fmla="*/ 1031358 h 1541720"/>
                <a:gd name="T84" fmla="*/ 2424224 w 3413052"/>
                <a:gd name="T85" fmla="*/ 1116418 h 1541720"/>
                <a:gd name="T86" fmla="*/ 2381693 w 3413052"/>
                <a:gd name="T87" fmla="*/ 1180214 h 1541720"/>
                <a:gd name="T88" fmla="*/ 2360428 w 3413052"/>
                <a:gd name="T89" fmla="*/ 1212111 h 1541720"/>
                <a:gd name="T90" fmla="*/ 2381693 w 3413052"/>
                <a:gd name="T91" fmla="*/ 1318437 h 1541720"/>
                <a:gd name="T92" fmla="*/ 2402959 w 3413052"/>
                <a:gd name="T93" fmla="*/ 1350334 h 1541720"/>
                <a:gd name="T94" fmla="*/ 2424224 w 3413052"/>
                <a:gd name="T95" fmla="*/ 1414130 h 1541720"/>
                <a:gd name="T96" fmla="*/ 2456121 w 3413052"/>
                <a:gd name="T97" fmla="*/ 1435395 h 1541720"/>
                <a:gd name="T98" fmla="*/ 2519917 w 3413052"/>
                <a:gd name="T99" fmla="*/ 1488558 h 1541720"/>
                <a:gd name="T100" fmla="*/ 2583712 w 3413052"/>
                <a:gd name="T101" fmla="*/ 1509823 h 1541720"/>
                <a:gd name="T102" fmla="*/ 2615610 w 3413052"/>
                <a:gd name="T103" fmla="*/ 1531088 h 1541720"/>
                <a:gd name="T104" fmla="*/ 2679405 w 3413052"/>
                <a:gd name="T105" fmla="*/ 1541720 h 1541720"/>
                <a:gd name="T106" fmla="*/ 2817628 w 3413052"/>
                <a:gd name="T107" fmla="*/ 1531088 h 1541720"/>
                <a:gd name="T108" fmla="*/ 2870791 w 3413052"/>
                <a:gd name="T109" fmla="*/ 1520455 h 1541720"/>
                <a:gd name="T110" fmla="*/ 3179135 w 3413052"/>
                <a:gd name="T111" fmla="*/ 1531088 h 1541720"/>
                <a:gd name="T112" fmla="*/ 3349256 w 3413052"/>
                <a:gd name="T113" fmla="*/ 1477925 h 1541720"/>
                <a:gd name="T114" fmla="*/ 3381154 w 3413052"/>
                <a:gd name="T115" fmla="*/ 1456660 h 1541720"/>
                <a:gd name="T116" fmla="*/ 3413052 w 3413052"/>
                <a:gd name="T117" fmla="*/ 1424762 h 15417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413052" h="1541720">
                  <a:moveTo>
                    <a:pt x="0" y="0"/>
                  </a:moveTo>
                  <a:cubicBezTo>
                    <a:pt x="106326" y="24809"/>
                    <a:pt x="211065" y="57825"/>
                    <a:pt x="318977" y="74427"/>
                  </a:cubicBezTo>
                  <a:cubicBezTo>
                    <a:pt x="350698" y="79307"/>
                    <a:pt x="382576" y="63795"/>
                    <a:pt x="414670" y="63795"/>
                  </a:cubicBezTo>
                  <a:cubicBezTo>
                    <a:pt x="478564" y="63795"/>
                    <a:pt x="542261" y="70883"/>
                    <a:pt x="606056" y="74427"/>
                  </a:cubicBezTo>
                  <a:cubicBezTo>
                    <a:pt x="675953" y="144327"/>
                    <a:pt x="544509" y="19218"/>
                    <a:pt x="691117" y="116958"/>
                  </a:cubicBezTo>
                  <a:cubicBezTo>
                    <a:pt x="701749" y="124046"/>
                    <a:pt x="711337" y="133033"/>
                    <a:pt x="723014" y="138223"/>
                  </a:cubicBezTo>
                  <a:cubicBezTo>
                    <a:pt x="743498" y="147327"/>
                    <a:pt x="765545" y="152400"/>
                    <a:pt x="786810" y="159488"/>
                  </a:cubicBezTo>
                  <a:cubicBezTo>
                    <a:pt x="797442" y="163032"/>
                    <a:pt x="807717" y="167922"/>
                    <a:pt x="818707" y="170120"/>
                  </a:cubicBezTo>
                  <a:cubicBezTo>
                    <a:pt x="836428" y="173664"/>
                    <a:pt x="854228" y="176832"/>
                    <a:pt x="871870" y="180753"/>
                  </a:cubicBezTo>
                  <a:cubicBezTo>
                    <a:pt x="886135" y="183923"/>
                    <a:pt x="900023" y="188772"/>
                    <a:pt x="914400" y="191386"/>
                  </a:cubicBezTo>
                  <a:cubicBezTo>
                    <a:pt x="939057" y="195869"/>
                    <a:pt x="964171" y="197535"/>
                    <a:pt x="988828" y="202018"/>
                  </a:cubicBezTo>
                  <a:cubicBezTo>
                    <a:pt x="1024178" y="208445"/>
                    <a:pt x="1061866" y="222820"/>
                    <a:pt x="1095154" y="233916"/>
                  </a:cubicBezTo>
                  <a:lnTo>
                    <a:pt x="1127052" y="244548"/>
                  </a:lnTo>
                  <a:cubicBezTo>
                    <a:pt x="1134140" y="251637"/>
                    <a:pt x="1139721" y="260656"/>
                    <a:pt x="1148317" y="265814"/>
                  </a:cubicBezTo>
                  <a:cubicBezTo>
                    <a:pt x="1157927" y="271580"/>
                    <a:pt x="1169438" y="273367"/>
                    <a:pt x="1180214" y="276446"/>
                  </a:cubicBezTo>
                  <a:cubicBezTo>
                    <a:pt x="1206216" y="283875"/>
                    <a:pt x="1267591" y="295711"/>
                    <a:pt x="1286540" y="308344"/>
                  </a:cubicBezTo>
                  <a:cubicBezTo>
                    <a:pt x="1347844" y="349213"/>
                    <a:pt x="1288703" y="313827"/>
                    <a:pt x="1350335" y="340241"/>
                  </a:cubicBezTo>
                  <a:cubicBezTo>
                    <a:pt x="1364904" y="346485"/>
                    <a:pt x="1378149" y="355620"/>
                    <a:pt x="1392866" y="361507"/>
                  </a:cubicBezTo>
                  <a:cubicBezTo>
                    <a:pt x="1495224" y="402451"/>
                    <a:pt x="1420786" y="363728"/>
                    <a:pt x="1541721" y="404037"/>
                  </a:cubicBezTo>
                  <a:cubicBezTo>
                    <a:pt x="1597961" y="422782"/>
                    <a:pt x="1555082" y="410333"/>
                    <a:pt x="1637414" y="425302"/>
                  </a:cubicBezTo>
                  <a:cubicBezTo>
                    <a:pt x="1663110" y="429974"/>
                    <a:pt x="1706841" y="438687"/>
                    <a:pt x="1733107" y="446567"/>
                  </a:cubicBezTo>
                  <a:cubicBezTo>
                    <a:pt x="1754577" y="453008"/>
                    <a:pt x="1776854" y="457807"/>
                    <a:pt x="1796903" y="467832"/>
                  </a:cubicBezTo>
                  <a:cubicBezTo>
                    <a:pt x="1811080" y="474920"/>
                    <a:pt x="1824717" y="483210"/>
                    <a:pt x="1839433" y="489097"/>
                  </a:cubicBezTo>
                  <a:cubicBezTo>
                    <a:pt x="1860245" y="497422"/>
                    <a:pt x="1903228" y="510362"/>
                    <a:pt x="1903228" y="510362"/>
                  </a:cubicBezTo>
                  <a:cubicBezTo>
                    <a:pt x="1913861" y="517450"/>
                    <a:pt x="1923696" y="525912"/>
                    <a:pt x="1935126" y="531627"/>
                  </a:cubicBezTo>
                  <a:cubicBezTo>
                    <a:pt x="1952993" y="540560"/>
                    <a:pt x="1992520" y="547783"/>
                    <a:pt x="2009554" y="552893"/>
                  </a:cubicBezTo>
                  <a:cubicBezTo>
                    <a:pt x="2031024" y="559334"/>
                    <a:pt x="2052084" y="567070"/>
                    <a:pt x="2073349" y="574158"/>
                  </a:cubicBezTo>
                  <a:lnTo>
                    <a:pt x="2105247" y="584790"/>
                  </a:lnTo>
                  <a:cubicBezTo>
                    <a:pt x="2105257" y="584793"/>
                    <a:pt x="2169031" y="606052"/>
                    <a:pt x="2169042" y="606055"/>
                  </a:cubicBezTo>
                  <a:cubicBezTo>
                    <a:pt x="2183219" y="609599"/>
                    <a:pt x="2197521" y="612674"/>
                    <a:pt x="2211572" y="616688"/>
                  </a:cubicBezTo>
                  <a:cubicBezTo>
                    <a:pt x="2222349" y="619767"/>
                    <a:pt x="2232693" y="624241"/>
                    <a:pt x="2243470" y="627320"/>
                  </a:cubicBezTo>
                  <a:cubicBezTo>
                    <a:pt x="2319881" y="649151"/>
                    <a:pt x="2251453" y="626659"/>
                    <a:pt x="2339163" y="648586"/>
                  </a:cubicBezTo>
                  <a:cubicBezTo>
                    <a:pt x="2350036" y="651304"/>
                    <a:pt x="2360188" y="656500"/>
                    <a:pt x="2371061" y="659218"/>
                  </a:cubicBezTo>
                  <a:cubicBezTo>
                    <a:pt x="2388593" y="663601"/>
                    <a:pt x="2406789" y="665096"/>
                    <a:pt x="2424224" y="669851"/>
                  </a:cubicBezTo>
                  <a:cubicBezTo>
                    <a:pt x="2445849" y="675749"/>
                    <a:pt x="2469368" y="678682"/>
                    <a:pt x="2488019" y="691116"/>
                  </a:cubicBezTo>
                  <a:cubicBezTo>
                    <a:pt x="2529242" y="718598"/>
                    <a:pt x="2507794" y="708340"/>
                    <a:pt x="2551814" y="723014"/>
                  </a:cubicBezTo>
                  <a:cubicBezTo>
                    <a:pt x="2558902" y="733646"/>
                    <a:pt x="2565096" y="744933"/>
                    <a:pt x="2573079" y="754911"/>
                  </a:cubicBezTo>
                  <a:cubicBezTo>
                    <a:pt x="2579341" y="762739"/>
                    <a:pt x="2589187" y="767580"/>
                    <a:pt x="2594345" y="776176"/>
                  </a:cubicBezTo>
                  <a:cubicBezTo>
                    <a:pt x="2600880" y="787068"/>
                    <a:pt x="2613625" y="842665"/>
                    <a:pt x="2615610" y="850604"/>
                  </a:cubicBezTo>
                  <a:cubicBezTo>
                    <a:pt x="2612096" y="871688"/>
                    <a:pt x="2600561" y="961346"/>
                    <a:pt x="2583712" y="978195"/>
                  </a:cubicBezTo>
                  <a:cubicBezTo>
                    <a:pt x="2573079" y="988828"/>
                    <a:pt x="2563366" y="1000467"/>
                    <a:pt x="2551814" y="1010093"/>
                  </a:cubicBezTo>
                  <a:cubicBezTo>
                    <a:pt x="2541997" y="1018274"/>
                    <a:pt x="2529468" y="1022868"/>
                    <a:pt x="2519917" y="1031358"/>
                  </a:cubicBezTo>
                  <a:cubicBezTo>
                    <a:pt x="2410670" y="1128466"/>
                    <a:pt x="2496617" y="1068156"/>
                    <a:pt x="2424224" y="1116418"/>
                  </a:cubicBezTo>
                  <a:lnTo>
                    <a:pt x="2381693" y="1180214"/>
                  </a:lnTo>
                  <a:lnTo>
                    <a:pt x="2360428" y="1212111"/>
                  </a:lnTo>
                  <a:cubicBezTo>
                    <a:pt x="2364345" y="1239530"/>
                    <a:pt x="2366849" y="1288749"/>
                    <a:pt x="2381693" y="1318437"/>
                  </a:cubicBezTo>
                  <a:cubicBezTo>
                    <a:pt x="2387408" y="1329867"/>
                    <a:pt x="2395870" y="1339702"/>
                    <a:pt x="2402959" y="1350334"/>
                  </a:cubicBezTo>
                  <a:cubicBezTo>
                    <a:pt x="2410047" y="1371599"/>
                    <a:pt x="2405573" y="1401696"/>
                    <a:pt x="2424224" y="1414130"/>
                  </a:cubicBezTo>
                  <a:cubicBezTo>
                    <a:pt x="2434856" y="1421218"/>
                    <a:pt x="2446304" y="1427214"/>
                    <a:pt x="2456121" y="1435395"/>
                  </a:cubicBezTo>
                  <a:cubicBezTo>
                    <a:pt x="2484738" y="1459242"/>
                    <a:pt x="2485975" y="1473473"/>
                    <a:pt x="2519917" y="1488558"/>
                  </a:cubicBezTo>
                  <a:cubicBezTo>
                    <a:pt x="2540400" y="1497662"/>
                    <a:pt x="2565061" y="1497389"/>
                    <a:pt x="2583712" y="1509823"/>
                  </a:cubicBezTo>
                  <a:cubicBezTo>
                    <a:pt x="2594345" y="1516911"/>
                    <a:pt x="2603487" y="1527047"/>
                    <a:pt x="2615610" y="1531088"/>
                  </a:cubicBezTo>
                  <a:cubicBezTo>
                    <a:pt x="2636062" y="1537905"/>
                    <a:pt x="2658140" y="1538176"/>
                    <a:pt x="2679405" y="1541720"/>
                  </a:cubicBezTo>
                  <a:cubicBezTo>
                    <a:pt x="2725479" y="1538176"/>
                    <a:pt x="2771700" y="1536191"/>
                    <a:pt x="2817628" y="1531088"/>
                  </a:cubicBezTo>
                  <a:cubicBezTo>
                    <a:pt x="2835589" y="1529092"/>
                    <a:pt x="2852719" y="1520455"/>
                    <a:pt x="2870791" y="1520455"/>
                  </a:cubicBezTo>
                  <a:cubicBezTo>
                    <a:pt x="2973633" y="1520455"/>
                    <a:pt x="3076354" y="1527544"/>
                    <a:pt x="3179135" y="1531088"/>
                  </a:cubicBezTo>
                  <a:cubicBezTo>
                    <a:pt x="3310892" y="1517912"/>
                    <a:pt x="3255824" y="1540213"/>
                    <a:pt x="3349256" y="1477925"/>
                  </a:cubicBezTo>
                  <a:cubicBezTo>
                    <a:pt x="3359889" y="1470837"/>
                    <a:pt x="3372118" y="1465696"/>
                    <a:pt x="3381154" y="1456660"/>
                  </a:cubicBezTo>
                  <a:lnTo>
                    <a:pt x="3413052" y="1424762"/>
                  </a:ln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4FC55F67-9656-4D46-9E67-2F14D2D54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791" y="2498623"/>
              <a:ext cx="1031358" cy="531656"/>
            </a:xfrm>
            <a:custGeom>
              <a:avLst/>
              <a:gdLst>
                <a:gd name="T0" fmla="*/ 159488 w 1031358"/>
                <a:gd name="T1" fmla="*/ 531656 h 531656"/>
                <a:gd name="T2" fmla="*/ 106325 w 1031358"/>
                <a:gd name="T3" fmla="*/ 499758 h 531656"/>
                <a:gd name="T4" fmla="*/ 53162 w 1031358"/>
                <a:gd name="T5" fmla="*/ 467861 h 531656"/>
                <a:gd name="T6" fmla="*/ 10632 w 1031358"/>
                <a:gd name="T7" fmla="*/ 404065 h 531656"/>
                <a:gd name="T8" fmla="*/ 0 w 1031358"/>
                <a:gd name="T9" fmla="*/ 372168 h 531656"/>
                <a:gd name="T10" fmla="*/ 31897 w 1031358"/>
                <a:gd name="T11" fmla="*/ 297740 h 531656"/>
                <a:gd name="T12" fmla="*/ 95693 w 1031358"/>
                <a:gd name="T13" fmla="*/ 276475 h 531656"/>
                <a:gd name="T14" fmla="*/ 127590 w 1031358"/>
                <a:gd name="T15" fmla="*/ 255210 h 531656"/>
                <a:gd name="T16" fmla="*/ 191386 w 1031358"/>
                <a:gd name="T17" fmla="*/ 233944 h 531656"/>
                <a:gd name="T18" fmla="*/ 223283 w 1031358"/>
                <a:gd name="T19" fmla="*/ 212679 h 531656"/>
                <a:gd name="T20" fmla="*/ 340242 w 1031358"/>
                <a:gd name="T21" fmla="*/ 191414 h 531656"/>
                <a:gd name="T22" fmla="*/ 467832 w 1031358"/>
                <a:gd name="T23" fmla="*/ 148884 h 531656"/>
                <a:gd name="T24" fmla="*/ 499730 w 1031358"/>
                <a:gd name="T25" fmla="*/ 138251 h 531656"/>
                <a:gd name="T26" fmla="*/ 531628 w 1031358"/>
                <a:gd name="T27" fmla="*/ 127619 h 531656"/>
                <a:gd name="T28" fmla="*/ 563525 w 1031358"/>
                <a:gd name="T29" fmla="*/ 106354 h 531656"/>
                <a:gd name="T30" fmla="*/ 701749 w 1031358"/>
                <a:gd name="T31" fmla="*/ 85089 h 531656"/>
                <a:gd name="T32" fmla="*/ 733646 w 1031358"/>
                <a:gd name="T33" fmla="*/ 74456 h 531656"/>
                <a:gd name="T34" fmla="*/ 829339 w 1031358"/>
                <a:gd name="T35" fmla="*/ 53191 h 531656"/>
                <a:gd name="T36" fmla="*/ 893135 w 1031358"/>
                <a:gd name="T37" fmla="*/ 42558 h 531656"/>
                <a:gd name="T38" fmla="*/ 956930 w 1031358"/>
                <a:gd name="T39" fmla="*/ 21293 h 531656"/>
                <a:gd name="T40" fmla="*/ 988828 w 1031358"/>
                <a:gd name="T41" fmla="*/ 10661 h 531656"/>
                <a:gd name="T42" fmla="*/ 1031358 w 1031358"/>
                <a:gd name="T43" fmla="*/ 28 h 5316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31358" h="531656">
                  <a:moveTo>
                    <a:pt x="159488" y="531656"/>
                  </a:moveTo>
                  <a:cubicBezTo>
                    <a:pt x="141767" y="521023"/>
                    <a:pt x="124809" y="509000"/>
                    <a:pt x="106325" y="499758"/>
                  </a:cubicBezTo>
                  <a:cubicBezTo>
                    <a:pt x="69692" y="481441"/>
                    <a:pt x="78083" y="501089"/>
                    <a:pt x="53162" y="467861"/>
                  </a:cubicBezTo>
                  <a:cubicBezTo>
                    <a:pt x="37827" y="447415"/>
                    <a:pt x="10632" y="404065"/>
                    <a:pt x="10632" y="404065"/>
                  </a:cubicBezTo>
                  <a:cubicBezTo>
                    <a:pt x="7088" y="393433"/>
                    <a:pt x="0" y="383375"/>
                    <a:pt x="0" y="372168"/>
                  </a:cubicBezTo>
                  <a:cubicBezTo>
                    <a:pt x="0" y="355211"/>
                    <a:pt x="14533" y="308592"/>
                    <a:pt x="31897" y="297740"/>
                  </a:cubicBezTo>
                  <a:cubicBezTo>
                    <a:pt x="50905" y="285860"/>
                    <a:pt x="95693" y="276475"/>
                    <a:pt x="95693" y="276475"/>
                  </a:cubicBezTo>
                  <a:cubicBezTo>
                    <a:pt x="106325" y="269387"/>
                    <a:pt x="115913" y="260400"/>
                    <a:pt x="127590" y="255210"/>
                  </a:cubicBezTo>
                  <a:cubicBezTo>
                    <a:pt x="148074" y="246106"/>
                    <a:pt x="172735" y="246378"/>
                    <a:pt x="191386" y="233944"/>
                  </a:cubicBezTo>
                  <a:cubicBezTo>
                    <a:pt x="202018" y="226856"/>
                    <a:pt x="211538" y="217713"/>
                    <a:pt x="223283" y="212679"/>
                  </a:cubicBezTo>
                  <a:cubicBezTo>
                    <a:pt x="248345" y="201938"/>
                    <a:pt x="323002" y="193877"/>
                    <a:pt x="340242" y="191414"/>
                  </a:cubicBezTo>
                  <a:lnTo>
                    <a:pt x="467832" y="148884"/>
                  </a:lnTo>
                  <a:lnTo>
                    <a:pt x="499730" y="138251"/>
                  </a:lnTo>
                  <a:lnTo>
                    <a:pt x="531628" y="127619"/>
                  </a:lnTo>
                  <a:cubicBezTo>
                    <a:pt x="542260" y="120531"/>
                    <a:pt x="551402" y="110395"/>
                    <a:pt x="563525" y="106354"/>
                  </a:cubicBezTo>
                  <a:cubicBezTo>
                    <a:pt x="574595" y="102664"/>
                    <a:pt x="696007" y="85909"/>
                    <a:pt x="701749" y="85089"/>
                  </a:cubicBezTo>
                  <a:cubicBezTo>
                    <a:pt x="712381" y="81545"/>
                    <a:pt x="722870" y="77535"/>
                    <a:pt x="733646" y="74456"/>
                  </a:cubicBezTo>
                  <a:cubicBezTo>
                    <a:pt x="763502" y="65926"/>
                    <a:pt x="799204" y="58670"/>
                    <a:pt x="829339" y="53191"/>
                  </a:cubicBezTo>
                  <a:cubicBezTo>
                    <a:pt x="850550" y="49334"/>
                    <a:pt x="872220" y="47787"/>
                    <a:pt x="893135" y="42558"/>
                  </a:cubicBezTo>
                  <a:cubicBezTo>
                    <a:pt x="914881" y="37121"/>
                    <a:pt x="935665" y="28381"/>
                    <a:pt x="956930" y="21293"/>
                  </a:cubicBezTo>
                  <a:lnTo>
                    <a:pt x="988828" y="10661"/>
                  </a:lnTo>
                  <a:cubicBezTo>
                    <a:pt x="1024090" y="-1093"/>
                    <a:pt x="1009517" y="28"/>
                    <a:pt x="1031358" y="28"/>
                  </a:cubicBez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8" name="Freeform 61">
              <a:extLst>
                <a:ext uri="{FF2B5EF4-FFF2-40B4-BE49-F238E27FC236}">
                  <a16:creationId xmlns:a16="http://schemas.microsoft.com/office/drawing/2014/main" id="{269F33A1-0151-4F8F-92D0-1488B9CAB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279" y="1073888"/>
              <a:ext cx="5401340" cy="2009554"/>
            </a:xfrm>
            <a:custGeom>
              <a:avLst/>
              <a:gdLst/>
              <a:ahLst/>
              <a:cxnLst/>
              <a:rect l="0" t="0" r="r" b="b"/>
              <a:pathLst>
                <a:path w="5401340" h="2009554">
                  <a:moveTo>
                    <a:pt x="0" y="2009554"/>
                  </a:moveTo>
                  <a:cubicBezTo>
                    <a:pt x="21265" y="1998921"/>
                    <a:pt x="42069" y="1987312"/>
                    <a:pt x="63795" y="1977656"/>
                  </a:cubicBezTo>
                  <a:cubicBezTo>
                    <a:pt x="74037" y="1973104"/>
                    <a:pt x="85391" y="1971439"/>
                    <a:pt x="95693" y="1967024"/>
                  </a:cubicBezTo>
                  <a:cubicBezTo>
                    <a:pt x="110261" y="1960780"/>
                    <a:pt x="123507" y="1951646"/>
                    <a:pt x="138223" y="1945759"/>
                  </a:cubicBezTo>
                  <a:cubicBezTo>
                    <a:pt x="159035" y="1937434"/>
                    <a:pt x="183368" y="1936927"/>
                    <a:pt x="202019" y="1924493"/>
                  </a:cubicBezTo>
                  <a:cubicBezTo>
                    <a:pt x="275139" y="1875746"/>
                    <a:pt x="241568" y="1890044"/>
                    <a:pt x="297712" y="1871331"/>
                  </a:cubicBezTo>
                  <a:cubicBezTo>
                    <a:pt x="308344" y="1864242"/>
                    <a:pt x="318179" y="1855780"/>
                    <a:pt x="329609" y="1850065"/>
                  </a:cubicBezTo>
                  <a:cubicBezTo>
                    <a:pt x="339633" y="1845053"/>
                    <a:pt x="351710" y="1844876"/>
                    <a:pt x="361507" y="1839433"/>
                  </a:cubicBezTo>
                  <a:cubicBezTo>
                    <a:pt x="383848" y="1827021"/>
                    <a:pt x="407230" y="1814974"/>
                    <a:pt x="425302" y="1796903"/>
                  </a:cubicBezTo>
                  <a:cubicBezTo>
                    <a:pt x="432391" y="1789815"/>
                    <a:pt x="437972" y="1780796"/>
                    <a:pt x="446568" y="1775638"/>
                  </a:cubicBezTo>
                  <a:cubicBezTo>
                    <a:pt x="456178" y="1769872"/>
                    <a:pt x="467833" y="1768549"/>
                    <a:pt x="478465" y="1765005"/>
                  </a:cubicBezTo>
                  <a:cubicBezTo>
                    <a:pt x="578575" y="1664895"/>
                    <a:pt x="418042" y="1815917"/>
                    <a:pt x="574158" y="1711842"/>
                  </a:cubicBezTo>
                  <a:cubicBezTo>
                    <a:pt x="615381" y="1684360"/>
                    <a:pt x="593933" y="1694618"/>
                    <a:pt x="637954" y="1679945"/>
                  </a:cubicBezTo>
                  <a:cubicBezTo>
                    <a:pt x="648586" y="1672856"/>
                    <a:pt x="658106" y="1663713"/>
                    <a:pt x="669851" y="1658679"/>
                  </a:cubicBezTo>
                  <a:cubicBezTo>
                    <a:pt x="683282" y="1652923"/>
                    <a:pt x="698384" y="1652246"/>
                    <a:pt x="712381" y="1648047"/>
                  </a:cubicBezTo>
                  <a:cubicBezTo>
                    <a:pt x="733851" y="1641606"/>
                    <a:pt x="754912" y="1633871"/>
                    <a:pt x="776177" y="1626782"/>
                  </a:cubicBezTo>
                  <a:lnTo>
                    <a:pt x="808074" y="1616149"/>
                  </a:lnTo>
                  <a:lnTo>
                    <a:pt x="839972" y="1605517"/>
                  </a:lnTo>
                  <a:cubicBezTo>
                    <a:pt x="890519" y="1571819"/>
                    <a:pt x="859750" y="1588291"/>
                    <a:pt x="935665" y="1562986"/>
                  </a:cubicBezTo>
                  <a:cubicBezTo>
                    <a:pt x="935670" y="1562984"/>
                    <a:pt x="999457" y="1541724"/>
                    <a:pt x="999461" y="1541721"/>
                  </a:cubicBezTo>
                  <a:cubicBezTo>
                    <a:pt x="1010093" y="1534633"/>
                    <a:pt x="1019928" y="1526171"/>
                    <a:pt x="1031358" y="1520456"/>
                  </a:cubicBezTo>
                  <a:cubicBezTo>
                    <a:pt x="1049218" y="1511526"/>
                    <a:pt x="1088761" y="1504299"/>
                    <a:pt x="1105786" y="1499191"/>
                  </a:cubicBezTo>
                  <a:cubicBezTo>
                    <a:pt x="1127256" y="1492750"/>
                    <a:pt x="1148316" y="1485014"/>
                    <a:pt x="1169581" y="1477926"/>
                  </a:cubicBezTo>
                  <a:lnTo>
                    <a:pt x="1265274" y="1446028"/>
                  </a:lnTo>
                  <a:lnTo>
                    <a:pt x="1297172" y="1435396"/>
                  </a:lnTo>
                  <a:cubicBezTo>
                    <a:pt x="1307805" y="1428308"/>
                    <a:pt x="1317324" y="1419165"/>
                    <a:pt x="1329070" y="1414131"/>
                  </a:cubicBezTo>
                  <a:cubicBezTo>
                    <a:pt x="1345781" y="1406969"/>
                    <a:pt x="1410884" y="1396650"/>
                    <a:pt x="1424763" y="1392865"/>
                  </a:cubicBezTo>
                  <a:cubicBezTo>
                    <a:pt x="1588632" y="1348173"/>
                    <a:pt x="1419767" y="1395086"/>
                    <a:pt x="1520456" y="1350335"/>
                  </a:cubicBezTo>
                  <a:cubicBezTo>
                    <a:pt x="1553741" y="1335542"/>
                    <a:pt x="1591432" y="1327275"/>
                    <a:pt x="1626781" y="1318438"/>
                  </a:cubicBezTo>
                  <a:cubicBezTo>
                    <a:pt x="1637414" y="1311349"/>
                    <a:pt x="1646669" y="1301539"/>
                    <a:pt x="1658679" y="1297172"/>
                  </a:cubicBezTo>
                  <a:cubicBezTo>
                    <a:pt x="1686146" y="1287184"/>
                    <a:pt x="1716013" y="1285149"/>
                    <a:pt x="1743740" y="1275907"/>
                  </a:cubicBezTo>
                  <a:cubicBezTo>
                    <a:pt x="1799979" y="1257161"/>
                    <a:pt x="1757099" y="1269612"/>
                    <a:pt x="1839433" y="1254642"/>
                  </a:cubicBezTo>
                  <a:cubicBezTo>
                    <a:pt x="1857213" y="1251409"/>
                    <a:pt x="1875160" y="1248765"/>
                    <a:pt x="1892595" y="1244010"/>
                  </a:cubicBezTo>
                  <a:cubicBezTo>
                    <a:pt x="1914221" y="1238112"/>
                    <a:pt x="1956391" y="1222745"/>
                    <a:pt x="1956391" y="1222745"/>
                  </a:cubicBezTo>
                  <a:cubicBezTo>
                    <a:pt x="1967023" y="1215656"/>
                    <a:pt x="1976611" y="1206669"/>
                    <a:pt x="1988288" y="1201479"/>
                  </a:cubicBezTo>
                  <a:cubicBezTo>
                    <a:pt x="2033772" y="1181264"/>
                    <a:pt x="2051313" y="1181954"/>
                    <a:pt x="2094614" y="1169582"/>
                  </a:cubicBezTo>
                  <a:cubicBezTo>
                    <a:pt x="2105391" y="1166503"/>
                    <a:pt x="2115639" y="1161667"/>
                    <a:pt x="2126512" y="1158949"/>
                  </a:cubicBezTo>
                  <a:cubicBezTo>
                    <a:pt x="2144044" y="1154566"/>
                    <a:pt x="2162239" y="1153072"/>
                    <a:pt x="2179674" y="1148317"/>
                  </a:cubicBezTo>
                  <a:cubicBezTo>
                    <a:pt x="2179690" y="1148313"/>
                    <a:pt x="2259411" y="1121738"/>
                    <a:pt x="2275368" y="1116419"/>
                  </a:cubicBezTo>
                  <a:lnTo>
                    <a:pt x="2307265" y="1105786"/>
                  </a:lnTo>
                  <a:lnTo>
                    <a:pt x="2339163" y="1095154"/>
                  </a:lnTo>
                  <a:cubicBezTo>
                    <a:pt x="2389712" y="1061455"/>
                    <a:pt x="2358937" y="1077931"/>
                    <a:pt x="2434856" y="1052624"/>
                  </a:cubicBezTo>
                  <a:lnTo>
                    <a:pt x="2466754" y="1041991"/>
                  </a:lnTo>
                  <a:lnTo>
                    <a:pt x="2498651" y="1031359"/>
                  </a:lnTo>
                  <a:cubicBezTo>
                    <a:pt x="2509284" y="1024270"/>
                    <a:pt x="2518871" y="1015283"/>
                    <a:pt x="2530549" y="1010093"/>
                  </a:cubicBezTo>
                  <a:cubicBezTo>
                    <a:pt x="2551032" y="1000989"/>
                    <a:pt x="2575693" y="1001262"/>
                    <a:pt x="2594344" y="988828"/>
                  </a:cubicBezTo>
                  <a:cubicBezTo>
                    <a:pt x="2615609" y="974651"/>
                    <a:pt x="2633894" y="954380"/>
                    <a:pt x="2658140" y="946298"/>
                  </a:cubicBezTo>
                  <a:lnTo>
                    <a:pt x="2721935" y="925033"/>
                  </a:lnTo>
                  <a:cubicBezTo>
                    <a:pt x="2732568" y="917945"/>
                    <a:pt x="2742403" y="909483"/>
                    <a:pt x="2753833" y="903768"/>
                  </a:cubicBezTo>
                  <a:cubicBezTo>
                    <a:pt x="2778142" y="891613"/>
                    <a:pt x="2814620" y="888571"/>
                    <a:pt x="2838893" y="882503"/>
                  </a:cubicBezTo>
                  <a:cubicBezTo>
                    <a:pt x="2849766" y="879785"/>
                    <a:pt x="2860014" y="874949"/>
                    <a:pt x="2870791" y="871870"/>
                  </a:cubicBezTo>
                  <a:cubicBezTo>
                    <a:pt x="2884842" y="867856"/>
                    <a:pt x="2899270" y="865252"/>
                    <a:pt x="2913321" y="861238"/>
                  </a:cubicBezTo>
                  <a:cubicBezTo>
                    <a:pt x="2924098" y="858159"/>
                    <a:pt x="2934442" y="853684"/>
                    <a:pt x="2945219" y="850605"/>
                  </a:cubicBezTo>
                  <a:cubicBezTo>
                    <a:pt x="2959270" y="846590"/>
                    <a:pt x="2974066" y="845103"/>
                    <a:pt x="2987749" y="839972"/>
                  </a:cubicBezTo>
                  <a:cubicBezTo>
                    <a:pt x="3002590" y="834407"/>
                    <a:pt x="3015563" y="824594"/>
                    <a:pt x="3030279" y="818707"/>
                  </a:cubicBezTo>
                  <a:cubicBezTo>
                    <a:pt x="3051091" y="810382"/>
                    <a:pt x="3075423" y="809876"/>
                    <a:pt x="3094074" y="797442"/>
                  </a:cubicBezTo>
                  <a:cubicBezTo>
                    <a:pt x="3135297" y="769960"/>
                    <a:pt x="3113849" y="780218"/>
                    <a:pt x="3157870" y="765545"/>
                  </a:cubicBezTo>
                  <a:cubicBezTo>
                    <a:pt x="3175546" y="747868"/>
                    <a:pt x="3186888" y="733745"/>
                    <a:pt x="3211033" y="723014"/>
                  </a:cubicBezTo>
                  <a:cubicBezTo>
                    <a:pt x="3231516" y="713910"/>
                    <a:pt x="3256177" y="714183"/>
                    <a:pt x="3274828" y="701749"/>
                  </a:cubicBezTo>
                  <a:cubicBezTo>
                    <a:pt x="3285461" y="694661"/>
                    <a:pt x="3294980" y="685518"/>
                    <a:pt x="3306726" y="680484"/>
                  </a:cubicBezTo>
                  <a:cubicBezTo>
                    <a:pt x="3320157" y="674728"/>
                    <a:pt x="3335205" y="673866"/>
                    <a:pt x="3349256" y="669852"/>
                  </a:cubicBezTo>
                  <a:cubicBezTo>
                    <a:pt x="3456071" y="639334"/>
                    <a:pt x="3290677" y="681839"/>
                    <a:pt x="3423684" y="648586"/>
                  </a:cubicBezTo>
                  <a:cubicBezTo>
                    <a:pt x="3434316" y="641498"/>
                    <a:pt x="3443904" y="632511"/>
                    <a:pt x="3455581" y="627321"/>
                  </a:cubicBezTo>
                  <a:cubicBezTo>
                    <a:pt x="3476065" y="618217"/>
                    <a:pt x="3519377" y="606056"/>
                    <a:pt x="3519377" y="606056"/>
                  </a:cubicBezTo>
                  <a:cubicBezTo>
                    <a:pt x="3570387" y="529543"/>
                    <a:pt x="3498154" y="623747"/>
                    <a:pt x="3604437" y="552893"/>
                  </a:cubicBezTo>
                  <a:cubicBezTo>
                    <a:pt x="3633208" y="533713"/>
                    <a:pt x="3645141" y="523852"/>
                    <a:pt x="3678865" y="510363"/>
                  </a:cubicBezTo>
                  <a:cubicBezTo>
                    <a:pt x="3751478" y="481318"/>
                    <a:pt x="3727010" y="501080"/>
                    <a:pt x="3785191" y="467833"/>
                  </a:cubicBezTo>
                  <a:cubicBezTo>
                    <a:pt x="3796286" y="461493"/>
                    <a:pt x="3805079" y="450935"/>
                    <a:pt x="3817088" y="446568"/>
                  </a:cubicBezTo>
                  <a:cubicBezTo>
                    <a:pt x="3844555" y="436580"/>
                    <a:pt x="3902149" y="425303"/>
                    <a:pt x="3902149" y="425303"/>
                  </a:cubicBezTo>
                  <a:cubicBezTo>
                    <a:pt x="3962024" y="385387"/>
                    <a:pt x="3921923" y="408080"/>
                    <a:pt x="4029740" y="372140"/>
                  </a:cubicBezTo>
                  <a:cubicBezTo>
                    <a:pt x="4040372" y="368596"/>
                    <a:pt x="4052312" y="367724"/>
                    <a:pt x="4061637" y="361507"/>
                  </a:cubicBezTo>
                  <a:cubicBezTo>
                    <a:pt x="4093670" y="340152"/>
                    <a:pt x="4098295" y="335164"/>
                    <a:pt x="4136065" y="318977"/>
                  </a:cubicBezTo>
                  <a:cubicBezTo>
                    <a:pt x="4146367" y="314562"/>
                    <a:pt x="4157330" y="311889"/>
                    <a:pt x="4167963" y="308345"/>
                  </a:cubicBezTo>
                  <a:cubicBezTo>
                    <a:pt x="4178596" y="301256"/>
                    <a:pt x="4188115" y="292113"/>
                    <a:pt x="4199861" y="287079"/>
                  </a:cubicBezTo>
                  <a:cubicBezTo>
                    <a:pt x="4247578" y="266629"/>
                    <a:pt x="4232889" y="286514"/>
                    <a:pt x="4274288" y="265814"/>
                  </a:cubicBezTo>
                  <a:cubicBezTo>
                    <a:pt x="4285718" y="260099"/>
                    <a:pt x="4294756" y="250264"/>
                    <a:pt x="4306186" y="244549"/>
                  </a:cubicBezTo>
                  <a:cubicBezTo>
                    <a:pt x="4316211" y="239537"/>
                    <a:pt x="4327782" y="238332"/>
                    <a:pt x="4338084" y="233917"/>
                  </a:cubicBezTo>
                  <a:cubicBezTo>
                    <a:pt x="4352652" y="227673"/>
                    <a:pt x="4365898" y="218539"/>
                    <a:pt x="4380614" y="212652"/>
                  </a:cubicBezTo>
                  <a:cubicBezTo>
                    <a:pt x="4401426" y="204327"/>
                    <a:pt x="4425758" y="203820"/>
                    <a:pt x="4444409" y="191386"/>
                  </a:cubicBezTo>
                  <a:cubicBezTo>
                    <a:pt x="4455042" y="184298"/>
                    <a:pt x="4464342" y="174608"/>
                    <a:pt x="4476307" y="170121"/>
                  </a:cubicBezTo>
                  <a:cubicBezTo>
                    <a:pt x="4493228" y="163776"/>
                    <a:pt x="4511938" y="163872"/>
                    <a:pt x="4529470" y="159489"/>
                  </a:cubicBezTo>
                  <a:cubicBezTo>
                    <a:pt x="4540343" y="156771"/>
                    <a:pt x="4550427" y="151287"/>
                    <a:pt x="4561368" y="148856"/>
                  </a:cubicBezTo>
                  <a:cubicBezTo>
                    <a:pt x="4582413" y="144179"/>
                    <a:pt x="4603898" y="141768"/>
                    <a:pt x="4625163" y="138224"/>
                  </a:cubicBezTo>
                  <a:cubicBezTo>
                    <a:pt x="4635796" y="134680"/>
                    <a:pt x="4645990" y="129339"/>
                    <a:pt x="4657061" y="127591"/>
                  </a:cubicBezTo>
                  <a:cubicBezTo>
                    <a:pt x="4713510" y="118678"/>
                    <a:pt x="4771739" y="120187"/>
                    <a:pt x="4827181" y="106326"/>
                  </a:cubicBezTo>
                  <a:cubicBezTo>
                    <a:pt x="4925974" y="81627"/>
                    <a:pt x="4803152" y="111132"/>
                    <a:pt x="4933507" y="85061"/>
                  </a:cubicBezTo>
                  <a:cubicBezTo>
                    <a:pt x="4947836" y="82195"/>
                    <a:pt x="4961623" y="76830"/>
                    <a:pt x="4976037" y="74428"/>
                  </a:cubicBezTo>
                  <a:cubicBezTo>
                    <a:pt x="5004223" y="69730"/>
                    <a:pt x="5032856" y="68141"/>
                    <a:pt x="5061098" y="63796"/>
                  </a:cubicBezTo>
                  <a:cubicBezTo>
                    <a:pt x="5078960" y="61048"/>
                    <a:pt x="5096435" y="56134"/>
                    <a:pt x="5114261" y="53163"/>
                  </a:cubicBezTo>
                  <a:cubicBezTo>
                    <a:pt x="5138981" y="49043"/>
                    <a:pt x="5163879" y="46075"/>
                    <a:pt x="5188688" y="42531"/>
                  </a:cubicBezTo>
                  <a:cubicBezTo>
                    <a:pt x="5199321" y="38987"/>
                    <a:pt x="5209549" y="33846"/>
                    <a:pt x="5220586" y="31898"/>
                  </a:cubicBezTo>
                  <a:cubicBezTo>
                    <a:pt x="5269946" y="23187"/>
                    <a:pt x="5369442" y="10633"/>
                    <a:pt x="5369442" y="10633"/>
                  </a:cubicBezTo>
                  <a:lnTo>
                    <a:pt x="5401340" y="0"/>
                  </a:ln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29" name="Freeform 62">
              <a:extLst>
                <a:ext uri="{FF2B5EF4-FFF2-40B4-BE49-F238E27FC236}">
                  <a16:creationId xmlns:a16="http://schemas.microsoft.com/office/drawing/2014/main" id="{6BD0DBD1-9AF6-4E21-A3A5-CE90294B1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056" y="1573619"/>
              <a:ext cx="3274828" cy="1010093"/>
            </a:xfrm>
            <a:custGeom>
              <a:avLst/>
              <a:gdLst>
                <a:gd name="T0" fmla="*/ 0 w 3274828"/>
                <a:gd name="T1" fmla="*/ 1010093 h 1010093"/>
                <a:gd name="T2" fmla="*/ 552893 w 3274828"/>
                <a:gd name="T3" fmla="*/ 808074 h 1010093"/>
                <a:gd name="T4" fmla="*/ 637953 w 3274828"/>
                <a:gd name="T5" fmla="*/ 786809 h 1010093"/>
                <a:gd name="T6" fmla="*/ 712381 w 3274828"/>
                <a:gd name="T7" fmla="*/ 776176 h 1010093"/>
                <a:gd name="T8" fmla="*/ 776177 w 3274828"/>
                <a:gd name="T9" fmla="*/ 754911 h 1010093"/>
                <a:gd name="T10" fmla="*/ 808074 w 3274828"/>
                <a:gd name="T11" fmla="*/ 744279 h 1010093"/>
                <a:gd name="T12" fmla="*/ 850604 w 3274828"/>
                <a:gd name="T13" fmla="*/ 723014 h 1010093"/>
                <a:gd name="T14" fmla="*/ 882502 w 3274828"/>
                <a:gd name="T15" fmla="*/ 712381 h 1010093"/>
                <a:gd name="T16" fmla="*/ 956930 w 3274828"/>
                <a:gd name="T17" fmla="*/ 669851 h 1010093"/>
                <a:gd name="T18" fmla="*/ 1031358 w 3274828"/>
                <a:gd name="T19" fmla="*/ 648586 h 1010093"/>
                <a:gd name="T20" fmla="*/ 1095153 w 3274828"/>
                <a:gd name="T21" fmla="*/ 627321 h 1010093"/>
                <a:gd name="T22" fmla="*/ 1137684 w 3274828"/>
                <a:gd name="T23" fmla="*/ 616688 h 1010093"/>
                <a:gd name="T24" fmla="*/ 1169581 w 3274828"/>
                <a:gd name="T25" fmla="*/ 606055 h 1010093"/>
                <a:gd name="T26" fmla="*/ 1275907 w 3274828"/>
                <a:gd name="T27" fmla="*/ 584790 h 1010093"/>
                <a:gd name="T28" fmla="*/ 1339702 w 3274828"/>
                <a:gd name="T29" fmla="*/ 563525 h 1010093"/>
                <a:gd name="T30" fmla="*/ 1371600 w 3274828"/>
                <a:gd name="T31" fmla="*/ 542260 h 1010093"/>
                <a:gd name="T32" fmla="*/ 1414130 w 3274828"/>
                <a:gd name="T33" fmla="*/ 531628 h 1010093"/>
                <a:gd name="T34" fmla="*/ 1531088 w 3274828"/>
                <a:gd name="T35" fmla="*/ 499730 h 1010093"/>
                <a:gd name="T36" fmla="*/ 1594884 w 3274828"/>
                <a:gd name="T37" fmla="*/ 489097 h 1010093"/>
                <a:gd name="T38" fmla="*/ 1626781 w 3274828"/>
                <a:gd name="T39" fmla="*/ 478465 h 1010093"/>
                <a:gd name="T40" fmla="*/ 1711842 w 3274828"/>
                <a:gd name="T41" fmla="*/ 457200 h 1010093"/>
                <a:gd name="T42" fmla="*/ 1786270 w 3274828"/>
                <a:gd name="T43" fmla="*/ 435934 h 1010093"/>
                <a:gd name="T44" fmla="*/ 1818167 w 3274828"/>
                <a:gd name="T45" fmla="*/ 414669 h 1010093"/>
                <a:gd name="T46" fmla="*/ 1860697 w 3274828"/>
                <a:gd name="T47" fmla="*/ 404037 h 1010093"/>
                <a:gd name="T48" fmla="*/ 1892595 w 3274828"/>
                <a:gd name="T49" fmla="*/ 393404 h 1010093"/>
                <a:gd name="T50" fmla="*/ 1935125 w 3274828"/>
                <a:gd name="T51" fmla="*/ 382772 h 1010093"/>
                <a:gd name="T52" fmla="*/ 1998921 w 3274828"/>
                <a:gd name="T53" fmla="*/ 361507 h 1010093"/>
                <a:gd name="T54" fmla="*/ 2052084 w 3274828"/>
                <a:gd name="T55" fmla="*/ 329609 h 1010093"/>
                <a:gd name="T56" fmla="*/ 2158409 w 3274828"/>
                <a:gd name="T57" fmla="*/ 276446 h 1010093"/>
                <a:gd name="T58" fmla="*/ 2222204 w 3274828"/>
                <a:gd name="T59" fmla="*/ 233916 h 1010093"/>
                <a:gd name="T60" fmla="*/ 2254102 w 3274828"/>
                <a:gd name="T61" fmla="*/ 212651 h 1010093"/>
                <a:gd name="T62" fmla="*/ 2296632 w 3274828"/>
                <a:gd name="T63" fmla="*/ 202018 h 1010093"/>
                <a:gd name="T64" fmla="*/ 2328530 w 3274828"/>
                <a:gd name="T65" fmla="*/ 191386 h 1010093"/>
                <a:gd name="T66" fmla="*/ 2413591 w 3274828"/>
                <a:gd name="T67" fmla="*/ 170121 h 1010093"/>
                <a:gd name="T68" fmla="*/ 2477386 w 3274828"/>
                <a:gd name="T69" fmla="*/ 148855 h 1010093"/>
                <a:gd name="T70" fmla="*/ 2551814 w 3274828"/>
                <a:gd name="T71" fmla="*/ 138223 h 1010093"/>
                <a:gd name="T72" fmla="*/ 2658139 w 3274828"/>
                <a:gd name="T73" fmla="*/ 106325 h 1010093"/>
                <a:gd name="T74" fmla="*/ 2732567 w 3274828"/>
                <a:gd name="T75" fmla="*/ 85060 h 1010093"/>
                <a:gd name="T76" fmla="*/ 2828260 w 3274828"/>
                <a:gd name="T77" fmla="*/ 74428 h 1010093"/>
                <a:gd name="T78" fmla="*/ 2881423 w 3274828"/>
                <a:gd name="T79" fmla="*/ 63795 h 1010093"/>
                <a:gd name="T80" fmla="*/ 2966484 w 3274828"/>
                <a:gd name="T81" fmla="*/ 42530 h 1010093"/>
                <a:gd name="T82" fmla="*/ 3040911 w 3274828"/>
                <a:gd name="T83" fmla="*/ 31897 h 1010093"/>
                <a:gd name="T84" fmla="*/ 3189767 w 3274828"/>
                <a:gd name="T85" fmla="*/ 10632 h 1010093"/>
                <a:gd name="T86" fmla="*/ 3274828 w 3274828"/>
                <a:gd name="T87" fmla="*/ 0 h 101009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274828" h="1010093">
                  <a:moveTo>
                    <a:pt x="0" y="1010093"/>
                  </a:moveTo>
                  <a:lnTo>
                    <a:pt x="552893" y="808074"/>
                  </a:lnTo>
                  <a:cubicBezTo>
                    <a:pt x="580478" y="798419"/>
                    <a:pt x="609021" y="790942"/>
                    <a:pt x="637953" y="786809"/>
                  </a:cubicBezTo>
                  <a:lnTo>
                    <a:pt x="712381" y="776176"/>
                  </a:lnTo>
                  <a:lnTo>
                    <a:pt x="776177" y="754911"/>
                  </a:lnTo>
                  <a:cubicBezTo>
                    <a:pt x="786809" y="751367"/>
                    <a:pt x="798050" y="749291"/>
                    <a:pt x="808074" y="744279"/>
                  </a:cubicBezTo>
                  <a:cubicBezTo>
                    <a:pt x="822251" y="737191"/>
                    <a:pt x="836036" y="729258"/>
                    <a:pt x="850604" y="723014"/>
                  </a:cubicBezTo>
                  <a:cubicBezTo>
                    <a:pt x="860906" y="718599"/>
                    <a:pt x="872477" y="717393"/>
                    <a:pt x="882502" y="712381"/>
                  </a:cubicBezTo>
                  <a:cubicBezTo>
                    <a:pt x="989284" y="658990"/>
                    <a:pt x="826447" y="725773"/>
                    <a:pt x="956930" y="669851"/>
                  </a:cubicBezTo>
                  <a:cubicBezTo>
                    <a:pt x="984728" y="657937"/>
                    <a:pt x="1001375" y="657581"/>
                    <a:pt x="1031358" y="648586"/>
                  </a:cubicBezTo>
                  <a:cubicBezTo>
                    <a:pt x="1052828" y="642145"/>
                    <a:pt x="1073407" y="632758"/>
                    <a:pt x="1095153" y="627321"/>
                  </a:cubicBezTo>
                  <a:cubicBezTo>
                    <a:pt x="1109330" y="623777"/>
                    <a:pt x="1123633" y="620703"/>
                    <a:pt x="1137684" y="616688"/>
                  </a:cubicBezTo>
                  <a:cubicBezTo>
                    <a:pt x="1148460" y="613609"/>
                    <a:pt x="1158640" y="608486"/>
                    <a:pt x="1169581" y="606055"/>
                  </a:cubicBezTo>
                  <a:cubicBezTo>
                    <a:pt x="1243502" y="589628"/>
                    <a:pt x="1215369" y="602952"/>
                    <a:pt x="1275907" y="584790"/>
                  </a:cubicBezTo>
                  <a:cubicBezTo>
                    <a:pt x="1297377" y="578349"/>
                    <a:pt x="1321051" y="575959"/>
                    <a:pt x="1339702" y="563525"/>
                  </a:cubicBezTo>
                  <a:cubicBezTo>
                    <a:pt x="1350335" y="556437"/>
                    <a:pt x="1359854" y="547294"/>
                    <a:pt x="1371600" y="542260"/>
                  </a:cubicBezTo>
                  <a:cubicBezTo>
                    <a:pt x="1385031" y="536504"/>
                    <a:pt x="1400079" y="535642"/>
                    <a:pt x="1414130" y="531628"/>
                  </a:cubicBezTo>
                  <a:cubicBezTo>
                    <a:pt x="1471859" y="515134"/>
                    <a:pt x="1440097" y="514896"/>
                    <a:pt x="1531088" y="499730"/>
                  </a:cubicBezTo>
                  <a:cubicBezTo>
                    <a:pt x="1552353" y="496186"/>
                    <a:pt x="1573839" y="493774"/>
                    <a:pt x="1594884" y="489097"/>
                  </a:cubicBezTo>
                  <a:cubicBezTo>
                    <a:pt x="1605825" y="486666"/>
                    <a:pt x="1615968" y="481414"/>
                    <a:pt x="1626781" y="478465"/>
                  </a:cubicBezTo>
                  <a:cubicBezTo>
                    <a:pt x="1654977" y="470775"/>
                    <a:pt x="1684116" y="466443"/>
                    <a:pt x="1711842" y="457200"/>
                  </a:cubicBezTo>
                  <a:cubicBezTo>
                    <a:pt x="1757602" y="441946"/>
                    <a:pt x="1732866" y="449285"/>
                    <a:pt x="1786270" y="435934"/>
                  </a:cubicBezTo>
                  <a:cubicBezTo>
                    <a:pt x="1796902" y="428846"/>
                    <a:pt x="1806422" y="419703"/>
                    <a:pt x="1818167" y="414669"/>
                  </a:cubicBezTo>
                  <a:cubicBezTo>
                    <a:pt x="1831598" y="408913"/>
                    <a:pt x="1846646" y="408051"/>
                    <a:pt x="1860697" y="404037"/>
                  </a:cubicBezTo>
                  <a:cubicBezTo>
                    <a:pt x="1871474" y="400958"/>
                    <a:pt x="1881818" y="396483"/>
                    <a:pt x="1892595" y="393404"/>
                  </a:cubicBezTo>
                  <a:cubicBezTo>
                    <a:pt x="1906646" y="389390"/>
                    <a:pt x="1921128" y="386971"/>
                    <a:pt x="1935125" y="382772"/>
                  </a:cubicBezTo>
                  <a:cubicBezTo>
                    <a:pt x="1956595" y="376331"/>
                    <a:pt x="1998921" y="361507"/>
                    <a:pt x="1998921" y="361507"/>
                  </a:cubicBezTo>
                  <a:cubicBezTo>
                    <a:pt x="2046628" y="313797"/>
                    <a:pt x="1989973" y="364115"/>
                    <a:pt x="2052084" y="329609"/>
                  </a:cubicBezTo>
                  <a:cubicBezTo>
                    <a:pt x="2155661" y="272067"/>
                    <a:pt x="2075290" y="297227"/>
                    <a:pt x="2158409" y="276446"/>
                  </a:cubicBezTo>
                  <a:lnTo>
                    <a:pt x="2222204" y="233916"/>
                  </a:lnTo>
                  <a:cubicBezTo>
                    <a:pt x="2232837" y="226828"/>
                    <a:pt x="2241705" y="215750"/>
                    <a:pt x="2254102" y="212651"/>
                  </a:cubicBezTo>
                  <a:cubicBezTo>
                    <a:pt x="2268279" y="209107"/>
                    <a:pt x="2282581" y="206032"/>
                    <a:pt x="2296632" y="202018"/>
                  </a:cubicBezTo>
                  <a:cubicBezTo>
                    <a:pt x="2307409" y="198939"/>
                    <a:pt x="2317717" y="194335"/>
                    <a:pt x="2328530" y="191386"/>
                  </a:cubicBezTo>
                  <a:cubicBezTo>
                    <a:pt x="2356727" y="183696"/>
                    <a:pt x="2385865" y="179364"/>
                    <a:pt x="2413591" y="170121"/>
                  </a:cubicBezTo>
                  <a:cubicBezTo>
                    <a:pt x="2434856" y="163032"/>
                    <a:pt x="2455196" y="152025"/>
                    <a:pt x="2477386" y="148855"/>
                  </a:cubicBezTo>
                  <a:lnTo>
                    <a:pt x="2551814" y="138223"/>
                  </a:lnTo>
                  <a:cubicBezTo>
                    <a:pt x="2703387" y="87699"/>
                    <a:pt x="2545676" y="138457"/>
                    <a:pt x="2658139" y="106325"/>
                  </a:cubicBezTo>
                  <a:cubicBezTo>
                    <a:pt x="2690549" y="97065"/>
                    <a:pt x="2696572" y="90598"/>
                    <a:pt x="2732567" y="85060"/>
                  </a:cubicBezTo>
                  <a:cubicBezTo>
                    <a:pt x="2764288" y="80180"/>
                    <a:pt x="2796489" y="78967"/>
                    <a:pt x="2828260" y="74428"/>
                  </a:cubicBezTo>
                  <a:cubicBezTo>
                    <a:pt x="2846150" y="71872"/>
                    <a:pt x="2863814" y="67859"/>
                    <a:pt x="2881423" y="63795"/>
                  </a:cubicBezTo>
                  <a:cubicBezTo>
                    <a:pt x="2909901" y="57223"/>
                    <a:pt x="2937551" y="46663"/>
                    <a:pt x="2966484" y="42530"/>
                  </a:cubicBezTo>
                  <a:lnTo>
                    <a:pt x="3040911" y="31897"/>
                  </a:lnTo>
                  <a:cubicBezTo>
                    <a:pt x="3112255" y="8117"/>
                    <a:pt x="3053586" y="24967"/>
                    <a:pt x="3189767" y="10632"/>
                  </a:cubicBezTo>
                  <a:cubicBezTo>
                    <a:pt x="3218184" y="7641"/>
                    <a:pt x="3274828" y="0"/>
                    <a:pt x="3274828" y="0"/>
                  </a:cubicBez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F3B33ADF-0D00-440B-80B2-151F71CD0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26" y="1998921"/>
              <a:ext cx="1446027" cy="372139"/>
            </a:xfrm>
            <a:custGeom>
              <a:avLst/>
              <a:gdLst>
                <a:gd name="T0" fmla="*/ 0 w 1446027"/>
                <a:gd name="T1" fmla="*/ 372139 h 372139"/>
                <a:gd name="T2" fmla="*/ 733646 w 1446027"/>
                <a:gd name="T3" fmla="*/ 148856 h 372139"/>
                <a:gd name="T4" fmla="*/ 839972 w 1446027"/>
                <a:gd name="T5" fmla="*/ 127591 h 372139"/>
                <a:gd name="T6" fmla="*/ 967562 w 1446027"/>
                <a:gd name="T7" fmla="*/ 85060 h 372139"/>
                <a:gd name="T8" fmla="*/ 999460 w 1446027"/>
                <a:gd name="T9" fmla="*/ 74428 h 372139"/>
                <a:gd name="T10" fmla="*/ 1031358 w 1446027"/>
                <a:gd name="T11" fmla="*/ 63795 h 372139"/>
                <a:gd name="T12" fmla="*/ 1084521 w 1446027"/>
                <a:gd name="T13" fmla="*/ 53163 h 372139"/>
                <a:gd name="T14" fmla="*/ 1350334 w 1446027"/>
                <a:gd name="T15" fmla="*/ 31898 h 372139"/>
                <a:gd name="T16" fmla="*/ 1424762 w 1446027"/>
                <a:gd name="T17" fmla="*/ 10632 h 372139"/>
                <a:gd name="T18" fmla="*/ 1446027 w 1446027"/>
                <a:gd name="T19" fmla="*/ 0 h 372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6027" h="372139">
                  <a:moveTo>
                    <a:pt x="0" y="372139"/>
                  </a:moveTo>
                  <a:lnTo>
                    <a:pt x="733646" y="148856"/>
                  </a:lnTo>
                  <a:cubicBezTo>
                    <a:pt x="798827" y="128939"/>
                    <a:pt x="733188" y="142845"/>
                    <a:pt x="839972" y="127591"/>
                  </a:cubicBezTo>
                  <a:lnTo>
                    <a:pt x="967562" y="85060"/>
                  </a:lnTo>
                  <a:lnTo>
                    <a:pt x="999460" y="74428"/>
                  </a:lnTo>
                  <a:cubicBezTo>
                    <a:pt x="1010093" y="70884"/>
                    <a:pt x="1020368" y="65993"/>
                    <a:pt x="1031358" y="63795"/>
                  </a:cubicBezTo>
                  <a:cubicBezTo>
                    <a:pt x="1049079" y="60251"/>
                    <a:pt x="1066589" y="55405"/>
                    <a:pt x="1084521" y="53163"/>
                  </a:cubicBezTo>
                  <a:cubicBezTo>
                    <a:pt x="1145085" y="45592"/>
                    <a:pt x="1297045" y="35704"/>
                    <a:pt x="1350334" y="31898"/>
                  </a:cubicBezTo>
                  <a:cubicBezTo>
                    <a:pt x="1377226" y="25175"/>
                    <a:pt x="1399335" y="20803"/>
                    <a:pt x="1424762" y="10632"/>
                  </a:cubicBezTo>
                  <a:cubicBezTo>
                    <a:pt x="1432120" y="7689"/>
                    <a:pt x="1438939" y="3544"/>
                    <a:pt x="1446027" y="0"/>
                  </a:cubicBezTo>
                </a:path>
              </a:pathLst>
            </a:custGeom>
            <a:noFill/>
            <a:ln w="952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D6C050E-E755-4BEB-BC31-BF0920AE784D}"/>
              </a:ext>
            </a:extLst>
          </p:cNvPr>
          <p:cNvSpPr/>
          <p:nvPr/>
        </p:nvSpPr>
        <p:spPr bwMode="auto">
          <a:xfrm>
            <a:off x="8645890" y="6381750"/>
            <a:ext cx="462614" cy="4316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01F77-294F-4F94-8C29-DB1826BB2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5947" y="6638539"/>
            <a:ext cx="595968" cy="208714"/>
          </a:xfrm>
          <a:prstGeom prst="rect">
            <a:avLst/>
          </a:prstGeom>
        </p:spPr>
        <p:txBody>
          <a:bodyPr vert="horz" wrap="none" lIns="0" tIns="0" rIns="18000" bIns="18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D87A4C-E4D6-4776-8EB9-EAD95DB7869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5" name="Freeform 35">
            <a:extLst>
              <a:ext uri="{FF2B5EF4-FFF2-40B4-BE49-F238E27FC236}">
                <a16:creationId xmlns:a16="http://schemas.microsoft.com/office/drawing/2014/main" id="{8491218D-4CF0-40A8-9150-701A33D34C58}"/>
              </a:ext>
            </a:extLst>
          </p:cNvPr>
          <p:cNvSpPr>
            <a:spLocks/>
          </p:cNvSpPr>
          <p:nvPr/>
        </p:nvSpPr>
        <p:spPr bwMode="auto">
          <a:xfrm>
            <a:off x="1717675" y="2362200"/>
            <a:ext cx="5811838" cy="2989263"/>
          </a:xfrm>
          <a:custGeom>
            <a:avLst/>
            <a:gdLst/>
            <a:ahLst/>
            <a:cxnLst/>
            <a:rect l="0" t="0" r="r" b="b"/>
            <a:pathLst>
              <a:path w="5812403" h="2989691">
                <a:moveTo>
                  <a:pt x="1940118" y="2989691"/>
                </a:moveTo>
                <a:lnTo>
                  <a:pt x="2122998" y="2846567"/>
                </a:lnTo>
                <a:cubicBezTo>
                  <a:pt x="2130572" y="2840740"/>
                  <a:pt x="2140559" y="2837857"/>
                  <a:pt x="2146852" y="2830665"/>
                </a:cubicBezTo>
                <a:cubicBezTo>
                  <a:pt x="2176296" y="2797015"/>
                  <a:pt x="2175688" y="2791866"/>
                  <a:pt x="2186608" y="2759103"/>
                </a:cubicBezTo>
                <a:cubicBezTo>
                  <a:pt x="2183958" y="2732599"/>
                  <a:pt x="2182707" y="2705917"/>
                  <a:pt x="2178657" y="2679590"/>
                </a:cubicBezTo>
                <a:cubicBezTo>
                  <a:pt x="2177383" y="2671306"/>
                  <a:pt x="2176633" y="2661663"/>
                  <a:pt x="2170706" y="2655736"/>
                </a:cubicBezTo>
                <a:cubicBezTo>
                  <a:pt x="2164779" y="2649809"/>
                  <a:pt x="2154803" y="2650435"/>
                  <a:pt x="2146852" y="2647785"/>
                </a:cubicBezTo>
                <a:cubicBezTo>
                  <a:pt x="2138901" y="2642484"/>
                  <a:pt x="2132218" y="2634396"/>
                  <a:pt x="2122998" y="2631882"/>
                </a:cubicBezTo>
                <a:cubicBezTo>
                  <a:pt x="2102383" y="2626260"/>
                  <a:pt x="2080569" y="2626755"/>
                  <a:pt x="2059388" y="2623931"/>
                </a:cubicBezTo>
                <a:lnTo>
                  <a:pt x="2003728" y="2615980"/>
                </a:lnTo>
                <a:cubicBezTo>
                  <a:pt x="1935493" y="2593232"/>
                  <a:pt x="2044094" y="2628059"/>
                  <a:pt x="1932167" y="2600077"/>
                </a:cubicBezTo>
                <a:cubicBezTo>
                  <a:pt x="1915905" y="2596011"/>
                  <a:pt x="1898407" y="2593472"/>
                  <a:pt x="1884459" y="2584174"/>
                </a:cubicBezTo>
                <a:cubicBezTo>
                  <a:pt x="1876508" y="2578873"/>
                  <a:pt x="1869338" y="2572153"/>
                  <a:pt x="1860605" y="2568272"/>
                </a:cubicBezTo>
                <a:cubicBezTo>
                  <a:pt x="1835712" y="2557208"/>
                  <a:pt x="1807528" y="2551027"/>
                  <a:pt x="1781092" y="2544418"/>
                </a:cubicBezTo>
                <a:cubicBezTo>
                  <a:pt x="1727767" y="2517755"/>
                  <a:pt x="1771615" y="2536804"/>
                  <a:pt x="1717481" y="2520564"/>
                </a:cubicBezTo>
                <a:cubicBezTo>
                  <a:pt x="1701425" y="2515747"/>
                  <a:pt x="1685676" y="2509962"/>
                  <a:pt x="1669774" y="2504661"/>
                </a:cubicBezTo>
                <a:cubicBezTo>
                  <a:pt x="1661823" y="2502011"/>
                  <a:pt x="1654051" y="2498743"/>
                  <a:pt x="1645920" y="2496710"/>
                </a:cubicBezTo>
                <a:cubicBezTo>
                  <a:pt x="1635318" y="2494060"/>
                  <a:pt x="1624582" y="2491899"/>
                  <a:pt x="1614115" y="2488759"/>
                </a:cubicBezTo>
                <a:cubicBezTo>
                  <a:pt x="1598059" y="2483942"/>
                  <a:pt x="1566407" y="2472856"/>
                  <a:pt x="1566407" y="2472856"/>
                </a:cubicBezTo>
                <a:cubicBezTo>
                  <a:pt x="1558456" y="2467555"/>
                  <a:pt x="1551337" y="2460717"/>
                  <a:pt x="1542553" y="2456953"/>
                </a:cubicBezTo>
                <a:cubicBezTo>
                  <a:pt x="1532509" y="2452648"/>
                  <a:pt x="1521255" y="2452004"/>
                  <a:pt x="1510748" y="2449002"/>
                </a:cubicBezTo>
                <a:cubicBezTo>
                  <a:pt x="1442163" y="2429407"/>
                  <a:pt x="1555455" y="2455021"/>
                  <a:pt x="1431235" y="2433100"/>
                </a:cubicBezTo>
                <a:cubicBezTo>
                  <a:pt x="1407380" y="2428890"/>
                  <a:pt x="1351109" y="2418158"/>
                  <a:pt x="1319916" y="2409246"/>
                </a:cubicBezTo>
                <a:cubicBezTo>
                  <a:pt x="1311857" y="2406943"/>
                  <a:pt x="1304148" y="2403499"/>
                  <a:pt x="1296062" y="2401294"/>
                </a:cubicBezTo>
                <a:cubicBezTo>
                  <a:pt x="1186213" y="2371335"/>
                  <a:pt x="1276178" y="2399967"/>
                  <a:pt x="1184744" y="2369489"/>
                </a:cubicBezTo>
                <a:lnTo>
                  <a:pt x="1160890" y="2361538"/>
                </a:lnTo>
                <a:cubicBezTo>
                  <a:pt x="1152939" y="2356237"/>
                  <a:pt x="1145769" y="2349516"/>
                  <a:pt x="1137036" y="2345635"/>
                </a:cubicBezTo>
                <a:cubicBezTo>
                  <a:pt x="1112154" y="2334577"/>
                  <a:pt x="1083951" y="2328389"/>
                  <a:pt x="1057523" y="2321781"/>
                </a:cubicBezTo>
                <a:cubicBezTo>
                  <a:pt x="1000722" y="2283914"/>
                  <a:pt x="1028357" y="2294611"/>
                  <a:pt x="978010" y="2282025"/>
                </a:cubicBezTo>
                <a:cubicBezTo>
                  <a:pt x="967408" y="2276724"/>
                  <a:pt x="957100" y="2270791"/>
                  <a:pt x="946205" y="2266122"/>
                </a:cubicBezTo>
                <a:cubicBezTo>
                  <a:pt x="938501" y="2262820"/>
                  <a:pt x="930055" y="2261473"/>
                  <a:pt x="922351" y="2258171"/>
                </a:cubicBezTo>
                <a:cubicBezTo>
                  <a:pt x="853573" y="2228695"/>
                  <a:pt x="922634" y="2252964"/>
                  <a:pt x="866692" y="2234317"/>
                </a:cubicBezTo>
                <a:cubicBezTo>
                  <a:pt x="809891" y="2196450"/>
                  <a:pt x="837526" y="2207148"/>
                  <a:pt x="787179" y="2194560"/>
                </a:cubicBezTo>
                <a:cubicBezTo>
                  <a:pt x="779228" y="2186609"/>
                  <a:pt x="771964" y="2177905"/>
                  <a:pt x="763325" y="2170706"/>
                </a:cubicBezTo>
                <a:cubicBezTo>
                  <a:pt x="755984" y="2164588"/>
                  <a:pt x="747247" y="2160358"/>
                  <a:pt x="739471" y="2154804"/>
                </a:cubicBezTo>
                <a:cubicBezTo>
                  <a:pt x="728687" y="2147101"/>
                  <a:pt x="717728" y="2139574"/>
                  <a:pt x="707666" y="2130950"/>
                </a:cubicBezTo>
                <a:cubicBezTo>
                  <a:pt x="699128" y="2123632"/>
                  <a:pt x="692688" y="2114000"/>
                  <a:pt x="683812" y="2107096"/>
                </a:cubicBezTo>
                <a:cubicBezTo>
                  <a:pt x="668725" y="2095362"/>
                  <a:pt x="652007" y="2085893"/>
                  <a:pt x="636104" y="2075291"/>
                </a:cubicBezTo>
                <a:lnTo>
                  <a:pt x="612250" y="2059388"/>
                </a:lnTo>
                <a:lnTo>
                  <a:pt x="588396" y="2043486"/>
                </a:lnTo>
                <a:cubicBezTo>
                  <a:pt x="580445" y="2038185"/>
                  <a:pt x="573089" y="2031857"/>
                  <a:pt x="564542" y="2027583"/>
                </a:cubicBezTo>
                <a:cubicBezTo>
                  <a:pt x="553940" y="2022282"/>
                  <a:pt x="543028" y="2017561"/>
                  <a:pt x="532737" y="2011680"/>
                </a:cubicBezTo>
                <a:cubicBezTo>
                  <a:pt x="524440" y="2006939"/>
                  <a:pt x="517430" y="2000052"/>
                  <a:pt x="508883" y="1995778"/>
                </a:cubicBezTo>
                <a:cubicBezTo>
                  <a:pt x="501386" y="1992030"/>
                  <a:pt x="492356" y="1991896"/>
                  <a:pt x="485029" y="1987826"/>
                </a:cubicBezTo>
                <a:cubicBezTo>
                  <a:pt x="468322" y="1978544"/>
                  <a:pt x="453224" y="1966623"/>
                  <a:pt x="437321" y="1956021"/>
                </a:cubicBezTo>
                <a:lnTo>
                  <a:pt x="389614" y="1924216"/>
                </a:lnTo>
                <a:cubicBezTo>
                  <a:pt x="381663" y="1918915"/>
                  <a:pt x="374826" y="1911335"/>
                  <a:pt x="365760" y="1908313"/>
                </a:cubicBezTo>
                <a:lnTo>
                  <a:pt x="318052" y="1892411"/>
                </a:lnTo>
                <a:cubicBezTo>
                  <a:pt x="249689" y="1846835"/>
                  <a:pt x="336184" y="1901477"/>
                  <a:pt x="270344" y="1868557"/>
                </a:cubicBezTo>
                <a:cubicBezTo>
                  <a:pt x="261797" y="1864283"/>
                  <a:pt x="255223" y="1856535"/>
                  <a:pt x="246490" y="1852654"/>
                </a:cubicBezTo>
                <a:cubicBezTo>
                  <a:pt x="231172" y="1845846"/>
                  <a:pt x="214685" y="1842053"/>
                  <a:pt x="198782" y="1836752"/>
                </a:cubicBezTo>
                <a:cubicBezTo>
                  <a:pt x="190831" y="1834102"/>
                  <a:pt x="181902" y="1833449"/>
                  <a:pt x="174928" y="1828800"/>
                </a:cubicBezTo>
                <a:cubicBezTo>
                  <a:pt x="159026" y="1818198"/>
                  <a:pt x="145353" y="1803039"/>
                  <a:pt x="127221" y="1796995"/>
                </a:cubicBezTo>
                <a:lnTo>
                  <a:pt x="79513" y="1781093"/>
                </a:lnTo>
                <a:cubicBezTo>
                  <a:pt x="64666" y="1771195"/>
                  <a:pt x="40808" y="1757542"/>
                  <a:pt x="31805" y="1741336"/>
                </a:cubicBezTo>
                <a:cubicBezTo>
                  <a:pt x="23664" y="1726683"/>
                  <a:pt x="21203" y="1709531"/>
                  <a:pt x="15902" y="1693628"/>
                </a:cubicBezTo>
                <a:lnTo>
                  <a:pt x="7951" y="1669774"/>
                </a:lnTo>
                <a:lnTo>
                  <a:pt x="0" y="1645920"/>
                </a:lnTo>
                <a:cubicBezTo>
                  <a:pt x="2650" y="1624717"/>
                  <a:pt x="4129" y="1603334"/>
                  <a:pt x="7951" y="1582310"/>
                </a:cubicBezTo>
                <a:cubicBezTo>
                  <a:pt x="9450" y="1574064"/>
                  <a:pt x="10666" y="1565001"/>
                  <a:pt x="15902" y="1558456"/>
                </a:cubicBezTo>
                <a:cubicBezTo>
                  <a:pt x="21872" y="1550994"/>
                  <a:pt x="31805" y="1547854"/>
                  <a:pt x="39756" y="1542553"/>
                </a:cubicBezTo>
                <a:cubicBezTo>
                  <a:pt x="54264" y="1520793"/>
                  <a:pt x="54405" y="1513957"/>
                  <a:pt x="79513" y="1502797"/>
                </a:cubicBezTo>
                <a:cubicBezTo>
                  <a:pt x="94831" y="1495989"/>
                  <a:pt x="127221" y="1486894"/>
                  <a:pt x="127221" y="1486894"/>
                </a:cubicBezTo>
                <a:cubicBezTo>
                  <a:pt x="151075" y="1489545"/>
                  <a:pt x="176013" y="1487256"/>
                  <a:pt x="198782" y="1494846"/>
                </a:cubicBezTo>
                <a:cubicBezTo>
                  <a:pt x="237941" y="1507900"/>
                  <a:pt x="213933" y="1541801"/>
                  <a:pt x="238539" y="1566407"/>
                </a:cubicBezTo>
                <a:cubicBezTo>
                  <a:pt x="246490" y="1574358"/>
                  <a:pt x="253037" y="1584023"/>
                  <a:pt x="262393" y="1590261"/>
                </a:cubicBezTo>
                <a:cubicBezTo>
                  <a:pt x="269367" y="1594910"/>
                  <a:pt x="278750" y="1594465"/>
                  <a:pt x="286247" y="1598213"/>
                </a:cubicBezTo>
                <a:cubicBezTo>
                  <a:pt x="294794" y="1602487"/>
                  <a:pt x="301368" y="1610234"/>
                  <a:pt x="310101" y="1614115"/>
                </a:cubicBezTo>
                <a:cubicBezTo>
                  <a:pt x="343121" y="1628790"/>
                  <a:pt x="363549" y="1631166"/>
                  <a:pt x="397565" y="1637969"/>
                </a:cubicBezTo>
                <a:cubicBezTo>
                  <a:pt x="474428" y="1635319"/>
                  <a:pt x="551386" y="1634671"/>
                  <a:pt x="628153" y="1630018"/>
                </a:cubicBezTo>
                <a:cubicBezTo>
                  <a:pt x="639061" y="1629357"/>
                  <a:pt x="649126" y="1623510"/>
                  <a:pt x="659958" y="1622066"/>
                </a:cubicBezTo>
                <a:cubicBezTo>
                  <a:pt x="688976" y="1618197"/>
                  <a:pt x="718267" y="1616765"/>
                  <a:pt x="747422" y="1614115"/>
                </a:cubicBezTo>
                <a:cubicBezTo>
                  <a:pt x="811288" y="1592827"/>
                  <a:pt x="752399" y="1610226"/>
                  <a:pt x="890546" y="1598213"/>
                </a:cubicBezTo>
                <a:cubicBezTo>
                  <a:pt x="911834" y="1596362"/>
                  <a:pt x="932842" y="1591783"/>
                  <a:pt x="954156" y="1590261"/>
                </a:cubicBezTo>
                <a:cubicBezTo>
                  <a:pt x="1349613" y="1562013"/>
                  <a:pt x="946041" y="1597504"/>
                  <a:pt x="1200647" y="1574359"/>
                </a:cubicBezTo>
                <a:lnTo>
                  <a:pt x="1661822" y="1590261"/>
                </a:lnTo>
                <a:cubicBezTo>
                  <a:pt x="1675302" y="1591224"/>
                  <a:pt x="1688157" y="1596634"/>
                  <a:pt x="1701579" y="1598213"/>
                </a:cubicBezTo>
                <a:cubicBezTo>
                  <a:pt x="1733276" y="1601942"/>
                  <a:pt x="1765190" y="1603514"/>
                  <a:pt x="1796995" y="1606164"/>
                </a:cubicBezTo>
                <a:cubicBezTo>
                  <a:pt x="1916084" y="1626012"/>
                  <a:pt x="1860364" y="1618505"/>
                  <a:pt x="1963972" y="1630018"/>
                </a:cubicBezTo>
                <a:cubicBezTo>
                  <a:pt x="2011442" y="1645841"/>
                  <a:pt x="1977072" y="1636235"/>
                  <a:pt x="2059388" y="1645920"/>
                </a:cubicBezTo>
                <a:cubicBezTo>
                  <a:pt x="2080610" y="1648417"/>
                  <a:pt x="2101878" y="1650623"/>
                  <a:pt x="2122998" y="1653872"/>
                </a:cubicBezTo>
                <a:cubicBezTo>
                  <a:pt x="2136356" y="1655927"/>
                  <a:pt x="2149376" y="1659912"/>
                  <a:pt x="2162755" y="1661823"/>
                </a:cubicBezTo>
                <a:cubicBezTo>
                  <a:pt x="2186514" y="1665217"/>
                  <a:pt x="2210462" y="1667124"/>
                  <a:pt x="2234316" y="1669774"/>
                </a:cubicBezTo>
                <a:cubicBezTo>
                  <a:pt x="2242267" y="1672425"/>
                  <a:pt x="2249916" y="1676269"/>
                  <a:pt x="2258170" y="1677726"/>
                </a:cubicBezTo>
                <a:cubicBezTo>
                  <a:pt x="2295082" y="1684240"/>
                  <a:pt x="2332515" y="1687465"/>
                  <a:pt x="2369488" y="1693628"/>
                </a:cubicBezTo>
                <a:cubicBezTo>
                  <a:pt x="2385391" y="1696279"/>
                  <a:pt x="2401458" y="1698083"/>
                  <a:pt x="2417196" y="1701580"/>
                </a:cubicBezTo>
                <a:cubicBezTo>
                  <a:pt x="2425378" y="1703398"/>
                  <a:pt x="2432804" y="1708032"/>
                  <a:pt x="2441050" y="1709531"/>
                </a:cubicBezTo>
                <a:cubicBezTo>
                  <a:pt x="2462074" y="1713353"/>
                  <a:pt x="2483529" y="1714312"/>
                  <a:pt x="2504661" y="1717482"/>
                </a:cubicBezTo>
                <a:cubicBezTo>
                  <a:pt x="2536548" y="1722265"/>
                  <a:pt x="2568081" y="1729386"/>
                  <a:pt x="2600076" y="1733385"/>
                </a:cubicBezTo>
                <a:cubicBezTo>
                  <a:pt x="2753728" y="1752591"/>
                  <a:pt x="2684772" y="1745034"/>
                  <a:pt x="2806810" y="1757239"/>
                </a:cubicBezTo>
                <a:lnTo>
                  <a:pt x="3124862" y="1749287"/>
                </a:lnTo>
                <a:cubicBezTo>
                  <a:pt x="3239010" y="1744628"/>
                  <a:pt x="3156473" y="1743349"/>
                  <a:pt x="3236181" y="1733385"/>
                </a:cubicBezTo>
                <a:cubicBezTo>
                  <a:pt x="3544978" y="1694784"/>
                  <a:pt x="3164919" y="1748107"/>
                  <a:pt x="3379304" y="1717482"/>
                </a:cubicBezTo>
                <a:cubicBezTo>
                  <a:pt x="3387255" y="1714832"/>
                  <a:pt x="3394976" y="1711349"/>
                  <a:pt x="3403158" y="1709531"/>
                </a:cubicBezTo>
                <a:cubicBezTo>
                  <a:pt x="3425155" y="1704643"/>
                  <a:pt x="3453236" y="1704370"/>
                  <a:pt x="3474720" y="1693628"/>
                </a:cubicBezTo>
                <a:cubicBezTo>
                  <a:pt x="3483267" y="1689354"/>
                  <a:pt x="3490623" y="1683027"/>
                  <a:pt x="3498574" y="1677726"/>
                </a:cubicBezTo>
                <a:cubicBezTo>
                  <a:pt x="3503875" y="1669775"/>
                  <a:pt x="3510202" y="1662419"/>
                  <a:pt x="3514476" y="1653872"/>
                </a:cubicBezTo>
                <a:cubicBezTo>
                  <a:pt x="3529971" y="1622881"/>
                  <a:pt x="3521465" y="1604846"/>
                  <a:pt x="3514476" y="1566407"/>
                </a:cubicBezTo>
                <a:cubicBezTo>
                  <a:pt x="3512977" y="1558161"/>
                  <a:pt x="3512452" y="1548480"/>
                  <a:pt x="3506525" y="1542553"/>
                </a:cubicBezTo>
                <a:cubicBezTo>
                  <a:pt x="3500598" y="1536626"/>
                  <a:pt x="3490168" y="1538350"/>
                  <a:pt x="3482671" y="1534602"/>
                </a:cubicBezTo>
                <a:cubicBezTo>
                  <a:pt x="3474124" y="1530328"/>
                  <a:pt x="3467364" y="1522974"/>
                  <a:pt x="3458817" y="1518700"/>
                </a:cubicBezTo>
                <a:cubicBezTo>
                  <a:pt x="3451320" y="1514952"/>
                  <a:pt x="3442290" y="1514818"/>
                  <a:pt x="3434963" y="1510748"/>
                </a:cubicBezTo>
                <a:cubicBezTo>
                  <a:pt x="3418256" y="1501466"/>
                  <a:pt x="3405387" y="1484987"/>
                  <a:pt x="3387255" y="1478943"/>
                </a:cubicBezTo>
                <a:lnTo>
                  <a:pt x="3339548" y="1463040"/>
                </a:lnTo>
                <a:lnTo>
                  <a:pt x="3315694" y="1455089"/>
                </a:lnTo>
                <a:cubicBezTo>
                  <a:pt x="3277893" y="1429888"/>
                  <a:pt x="3300906" y="1442208"/>
                  <a:pt x="3244132" y="1423284"/>
                </a:cubicBezTo>
                <a:cubicBezTo>
                  <a:pt x="3244127" y="1423282"/>
                  <a:pt x="3196428" y="1407384"/>
                  <a:pt x="3196424" y="1407381"/>
                </a:cubicBezTo>
                <a:cubicBezTo>
                  <a:pt x="3188473" y="1402080"/>
                  <a:pt x="3181303" y="1395360"/>
                  <a:pt x="3172570" y="1391479"/>
                </a:cubicBezTo>
                <a:cubicBezTo>
                  <a:pt x="3157252" y="1384671"/>
                  <a:pt x="3140765" y="1380877"/>
                  <a:pt x="3124862" y="1375576"/>
                </a:cubicBezTo>
                <a:cubicBezTo>
                  <a:pt x="3116911" y="1372926"/>
                  <a:pt x="3109227" y="1369269"/>
                  <a:pt x="3101008" y="1367625"/>
                </a:cubicBezTo>
                <a:cubicBezTo>
                  <a:pt x="3087756" y="1364974"/>
                  <a:pt x="3074290" y="1363229"/>
                  <a:pt x="3061252" y="1359673"/>
                </a:cubicBezTo>
                <a:cubicBezTo>
                  <a:pt x="3045080" y="1355262"/>
                  <a:pt x="3029447" y="1349072"/>
                  <a:pt x="3013544" y="1343771"/>
                </a:cubicBezTo>
                <a:cubicBezTo>
                  <a:pt x="3005593" y="1341121"/>
                  <a:pt x="2997821" y="1337853"/>
                  <a:pt x="2989690" y="1335820"/>
                </a:cubicBezTo>
                <a:cubicBezTo>
                  <a:pt x="2979088" y="1333169"/>
                  <a:pt x="2968601" y="1330011"/>
                  <a:pt x="2957885" y="1327868"/>
                </a:cubicBezTo>
                <a:cubicBezTo>
                  <a:pt x="2942076" y="1324706"/>
                  <a:pt x="2925915" y="1323414"/>
                  <a:pt x="2910177" y="1319917"/>
                </a:cubicBezTo>
                <a:cubicBezTo>
                  <a:pt x="2901995" y="1318099"/>
                  <a:pt x="2894382" y="1314269"/>
                  <a:pt x="2886323" y="1311966"/>
                </a:cubicBezTo>
                <a:cubicBezTo>
                  <a:pt x="2802227" y="1287938"/>
                  <a:pt x="2920151" y="1325892"/>
                  <a:pt x="2806810" y="1288112"/>
                </a:cubicBezTo>
                <a:lnTo>
                  <a:pt x="2759102" y="1272209"/>
                </a:lnTo>
                <a:lnTo>
                  <a:pt x="2695492" y="1264258"/>
                </a:lnTo>
                <a:cubicBezTo>
                  <a:pt x="2676583" y="1257954"/>
                  <a:pt x="2659806" y="1251684"/>
                  <a:pt x="2639833" y="1248355"/>
                </a:cubicBezTo>
                <a:cubicBezTo>
                  <a:pt x="2618755" y="1244842"/>
                  <a:pt x="2597426" y="1243054"/>
                  <a:pt x="2576222" y="1240404"/>
                </a:cubicBezTo>
                <a:lnTo>
                  <a:pt x="2504661" y="1216550"/>
                </a:lnTo>
                <a:lnTo>
                  <a:pt x="2480807" y="1208599"/>
                </a:lnTo>
                <a:cubicBezTo>
                  <a:pt x="2412444" y="1163023"/>
                  <a:pt x="2498939" y="1217665"/>
                  <a:pt x="2433099" y="1184745"/>
                </a:cubicBezTo>
                <a:cubicBezTo>
                  <a:pt x="2424552" y="1180471"/>
                  <a:pt x="2417978" y="1172723"/>
                  <a:pt x="2409245" y="1168842"/>
                </a:cubicBezTo>
                <a:cubicBezTo>
                  <a:pt x="2393927" y="1162034"/>
                  <a:pt x="2361537" y="1152940"/>
                  <a:pt x="2361537" y="1152940"/>
                </a:cubicBezTo>
                <a:cubicBezTo>
                  <a:pt x="2293174" y="1107364"/>
                  <a:pt x="2379669" y="1162006"/>
                  <a:pt x="2313829" y="1129086"/>
                </a:cubicBezTo>
                <a:cubicBezTo>
                  <a:pt x="2252174" y="1098258"/>
                  <a:pt x="2326078" y="1125217"/>
                  <a:pt x="2266121" y="1105232"/>
                </a:cubicBezTo>
                <a:lnTo>
                  <a:pt x="2218414" y="1073426"/>
                </a:lnTo>
                <a:lnTo>
                  <a:pt x="2194560" y="1057524"/>
                </a:lnTo>
                <a:cubicBezTo>
                  <a:pt x="2189259" y="1049573"/>
                  <a:pt x="2185414" y="1040427"/>
                  <a:pt x="2178657" y="1033670"/>
                </a:cubicBezTo>
                <a:cubicBezTo>
                  <a:pt x="2171900" y="1026913"/>
                  <a:pt x="2160773" y="1025229"/>
                  <a:pt x="2154803" y="1017767"/>
                </a:cubicBezTo>
                <a:cubicBezTo>
                  <a:pt x="2149567" y="1011222"/>
                  <a:pt x="2150600" y="1001410"/>
                  <a:pt x="2146852" y="993913"/>
                </a:cubicBezTo>
                <a:cubicBezTo>
                  <a:pt x="2142578" y="985366"/>
                  <a:pt x="2136250" y="978011"/>
                  <a:pt x="2130949" y="970060"/>
                </a:cubicBezTo>
                <a:cubicBezTo>
                  <a:pt x="2128299" y="962109"/>
                  <a:pt x="2122998" y="954587"/>
                  <a:pt x="2122998" y="946206"/>
                </a:cubicBezTo>
                <a:cubicBezTo>
                  <a:pt x="2122998" y="930084"/>
                  <a:pt x="2125851" y="913793"/>
                  <a:pt x="2130949" y="898498"/>
                </a:cubicBezTo>
                <a:cubicBezTo>
                  <a:pt x="2140415" y="870101"/>
                  <a:pt x="2172979" y="857227"/>
                  <a:pt x="2194560" y="842839"/>
                </a:cubicBezTo>
                <a:cubicBezTo>
                  <a:pt x="2232362" y="817638"/>
                  <a:pt x="2209347" y="829958"/>
                  <a:pt x="2266121" y="811033"/>
                </a:cubicBezTo>
                <a:lnTo>
                  <a:pt x="2313829" y="795131"/>
                </a:lnTo>
                <a:lnTo>
                  <a:pt x="2337683" y="787180"/>
                </a:lnTo>
                <a:cubicBezTo>
                  <a:pt x="2345634" y="781879"/>
                  <a:pt x="2352990" y="775551"/>
                  <a:pt x="2361537" y="771277"/>
                </a:cubicBezTo>
                <a:cubicBezTo>
                  <a:pt x="2380834" y="761629"/>
                  <a:pt x="2405195" y="760816"/>
                  <a:pt x="2425148" y="755374"/>
                </a:cubicBezTo>
                <a:cubicBezTo>
                  <a:pt x="2425188" y="755363"/>
                  <a:pt x="2484763" y="735502"/>
                  <a:pt x="2496709" y="731520"/>
                </a:cubicBezTo>
                <a:lnTo>
                  <a:pt x="2520563" y="723569"/>
                </a:lnTo>
                <a:cubicBezTo>
                  <a:pt x="2528514" y="720919"/>
                  <a:pt x="2536920" y="719366"/>
                  <a:pt x="2544417" y="715618"/>
                </a:cubicBezTo>
                <a:cubicBezTo>
                  <a:pt x="2583719" y="695967"/>
                  <a:pt x="2564977" y="703463"/>
                  <a:pt x="2600076" y="691764"/>
                </a:cubicBezTo>
                <a:cubicBezTo>
                  <a:pt x="2670250" y="644980"/>
                  <a:pt x="2558079" y="716740"/>
                  <a:pt x="2671638" y="659959"/>
                </a:cubicBezTo>
                <a:cubicBezTo>
                  <a:pt x="2682240" y="654658"/>
                  <a:pt x="2692438" y="648458"/>
                  <a:pt x="2703443" y="644056"/>
                </a:cubicBezTo>
                <a:cubicBezTo>
                  <a:pt x="2719007" y="637830"/>
                  <a:pt x="2737203" y="637451"/>
                  <a:pt x="2751151" y="628153"/>
                </a:cubicBezTo>
                <a:cubicBezTo>
                  <a:pt x="2759102" y="622852"/>
                  <a:pt x="2766272" y="616132"/>
                  <a:pt x="2775005" y="612251"/>
                </a:cubicBezTo>
                <a:cubicBezTo>
                  <a:pt x="2790323" y="605443"/>
                  <a:pt x="2808765" y="605646"/>
                  <a:pt x="2822713" y="596348"/>
                </a:cubicBezTo>
                <a:cubicBezTo>
                  <a:pt x="2830664" y="591047"/>
                  <a:pt x="2837834" y="584327"/>
                  <a:pt x="2846567" y="580446"/>
                </a:cubicBezTo>
                <a:cubicBezTo>
                  <a:pt x="2861885" y="573638"/>
                  <a:pt x="2894275" y="564543"/>
                  <a:pt x="2894275" y="564543"/>
                </a:cubicBezTo>
                <a:cubicBezTo>
                  <a:pt x="2962629" y="518971"/>
                  <a:pt x="2876148" y="573606"/>
                  <a:pt x="2941982" y="540689"/>
                </a:cubicBezTo>
                <a:cubicBezTo>
                  <a:pt x="2950529" y="536415"/>
                  <a:pt x="2957103" y="528667"/>
                  <a:pt x="2965836" y="524786"/>
                </a:cubicBezTo>
                <a:cubicBezTo>
                  <a:pt x="2981154" y="517978"/>
                  <a:pt x="3013544" y="508884"/>
                  <a:pt x="3013544" y="508884"/>
                </a:cubicBezTo>
                <a:cubicBezTo>
                  <a:pt x="3081907" y="463308"/>
                  <a:pt x="2995412" y="517950"/>
                  <a:pt x="3061252" y="485030"/>
                </a:cubicBezTo>
                <a:cubicBezTo>
                  <a:pt x="3069799" y="480756"/>
                  <a:pt x="3076373" y="473008"/>
                  <a:pt x="3085106" y="469127"/>
                </a:cubicBezTo>
                <a:cubicBezTo>
                  <a:pt x="3100424" y="462319"/>
                  <a:pt x="3116911" y="458526"/>
                  <a:pt x="3132814" y="453225"/>
                </a:cubicBezTo>
                <a:cubicBezTo>
                  <a:pt x="3140765" y="450575"/>
                  <a:pt x="3149694" y="449922"/>
                  <a:pt x="3156668" y="445273"/>
                </a:cubicBezTo>
                <a:cubicBezTo>
                  <a:pt x="3164619" y="439972"/>
                  <a:pt x="3171789" y="433252"/>
                  <a:pt x="3180521" y="429371"/>
                </a:cubicBezTo>
                <a:cubicBezTo>
                  <a:pt x="3195839" y="422563"/>
                  <a:pt x="3212326" y="418769"/>
                  <a:pt x="3228229" y="413468"/>
                </a:cubicBezTo>
                <a:lnTo>
                  <a:pt x="3252083" y="405517"/>
                </a:lnTo>
                <a:cubicBezTo>
                  <a:pt x="3260034" y="400216"/>
                  <a:pt x="3267390" y="393888"/>
                  <a:pt x="3275937" y="389614"/>
                </a:cubicBezTo>
                <a:cubicBezTo>
                  <a:pt x="3288646" y="383260"/>
                  <a:pt x="3319708" y="377109"/>
                  <a:pt x="3331596" y="373712"/>
                </a:cubicBezTo>
                <a:cubicBezTo>
                  <a:pt x="3339655" y="371409"/>
                  <a:pt x="3347391" y="368063"/>
                  <a:pt x="3355450" y="365760"/>
                </a:cubicBezTo>
                <a:cubicBezTo>
                  <a:pt x="3425365" y="345784"/>
                  <a:pt x="3353895" y="368929"/>
                  <a:pt x="3411109" y="349858"/>
                </a:cubicBezTo>
                <a:cubicBezTo>
                  <a:pt x="3419060" y="344557"/>
                  <a:pt x="3426416" y="338229"/>
                  <a:pt x="3434963" y="333955"/>
                </a:cubicBezTo>
                <a:cubicBezTo>
                  <a:pt x="3442460" y="330207"/>
                  <a:pt x="3450758" y="328306"/>
                  <a:pt x="3458817" y="326004"/>
                </a:cubicBezTo>
                <a:cubicBezTo>
                  <a:pt x="3479001" y="320237"/>
                  <a:pt x="3495404" y="318275"/>
                  <a:pt x="3514476" y="310101"/>
                </a:cubicBezTo>
                <a:cubicBezTo>
                  <a:pt x="3525371" y="305432"/>
                  <a:pt x="3535036" y="297947"/>
                  <a:pt x="3546281" y="294199"/>
                </a:cubicBezTo>
                <a:cubicBezTo>
                  <a:pt x="3556887" y="290664"/>
                  <a:pt x="3642283" y="272604"/>
                  <a:pt x="3657600" y="262393"/>
                </a:cubicBezTo>
                <a:cubicBezTo>
                  <a:pt x="3665551" y="257092"/>
                  <a:pt x="3672506" y="249846"/>
                  <a:pt x="3681454" y="246491"/>
                </a:cubicBezTo>
                <a:cubicBezTo>
                  <a:pt x="3694108" y="241746"/>
                  <a:pt x="3708099" y="241818"/>
                  <a:pt x="3721210" y="238540"/>
                </a:cubicBezTo>
                <a:cubicBezTo>
                  <a:pt x="3795229" y="220035"/>
                  <a:pt x="3664352" y="242118"/>
                  <a:pt x="3800723" y="222637"/>
                </a:cubicBezTo>
                <a:cubicBezTo>
                  <a:pt x="3857917" y="203573"/>
                  <a:pt x="3786493" y="226703"/>
                  <a:pt x="3856382" y="206734"/>
                </a:cubicBezTo>
                <a:cubicBezTo>
                  <a:pt x="3864441" y="204431"/>
                  <a:pt x="3872017" y="200427"/>
                  <a:pt x="3880236" y="198783"/>
                </a:cubicBezTo>
                <a:cubicBezTo>
                  <a:pt x="3898613" y="195108"/>
                  <a:pt x="3917342" y="193482"/>
                  <a:pt x="3935895" y="190832"/>
                </a:cubicBezTo>
                <a:cubicBezTo>
                  <a:pt x="4058985" y="149801"/>
                  <a:pt x="3931849" y="196830"/>
                  <a:pt x="4007457" y="159026"/>
                </a:cubicBezTo>
                <a:cubicBezTo>
                  <a:pt x="4020817" y="152346"/>
                  <a:pt x="4050379" y="146945"/>
                  <a:pt x="4063116" y="143124"/>
                </a:cubicBezTo>
                <a:cubicBezTo>
                  <a:pt x="4079172" y="138307"/>
                  <a:pt x="4094921" y="132522"/>
                  <a:pt x="4110824" y="127221"/>
                </a:cubicBezTo>
                <a:lnTo>
                  <a:pt x="4182386" y="103367"/>
                </a:lnTo>
                <a:lnTo>
                  <a:pt x="4206240" y="95416"/>
                </a:lnTo>
                <a:cubicBezTo>
                  <a:pt x="4214191" y="92766"/>
                  <a:pt x="4221963" y="89498"/>
                  <a:pt x="4230094" y="87465"/>
                </a:cubicBezTo>
                <a:cubicBezTo>
                  <a:pt x="4240696" y="84814"/>
                  <a:pt x="4251432" y="82653"/>
                  <a:pt x="4261899" y="79513"/>
                </a:cubicBezTo>
                <a:cubicBezTo>
                  <a:pt x="4277955" y="74696"/>
                  <a:pt x="4293704" y="68912"/>
                  <a:pt x="4309607" y="63611"/>
                </a:cubicBezTo>
                <a:cubicBezTo>
                  <a:pt x="4317558" y="60961"/>
                  <a:pt x="4325131" y="56586"/>
                  <a:pt x="4333461" y="55660"/>
                </a:cubicBezTo>
                <a:cubicBezTo>
                  <a:pt x="4367597" y="51867"/>
                  <a:pt x="4425032" y="46238"/>
                  <a:pt x="4460681" y="39757"/>
                </a:cubicBezTo>
                <a:cubicBezTo>
                  <a:pt x="4556579" y="22322"/>
                  <a:pt x="4392003" y="41059"/>
                  <a:pt x="4564048" y="23854"/>
                </a:cubicBezTo>
                <a:cubicBezTo>
                  <a:pt x="4713271" y="8931"/>
                  <a:pt x="4620199" y="20192"/>
                  <a:pt x="4834393" y="7952"/>
                </a:cubicBezTo>
                <a:cubicBezTo>
                  <a:pt x="4866256" y="6131"/>
                  <a:pt x="4898003" y="2651"/>
                  <a:pt x="4929808" y="0"/>
                </a:cubicBezTo>
                <a:cubicBezTo>
                  <a:pt x="4982817" y="2651"/>
                  <a:pt x="5035916" y="3881"/>
                  <a:pt x="5088835" y="7952"/>
                </a:cubicBezTo>
                <a:cubicBezTo>
                  <a:pt x="5104909" y="9189"/>
                  <a:pt x="5120582" y="13623"/>
                  <a:pt x="5136542" y="15903"/>
                </a:cubicBezTo>
                <a:cubicBezTo>
                  <a:pt x="5157696" y="18925"/>
                  <a:pt x="5178949" y="21204"/>
                  <a:pt x="5200153" y="23854"/>
                </a:cubicBezTo>
                <a:cubicBezTo>
                  <a:pt x="5210755" y="39757"/>
                  <a:pt x="5234069" y="52566"/>
                  <a:pt x="5231958" y="71562"/>
                </a:cubicBezTo>
                <a:cubicBezTo>
                  <a:pt x="5229438" y="94247"/>
                  <a:pt x="5229378" y="140333"/>
                  <a:pt x="5216055" y="166978"/>
                </a:cubicBezTo>
                <a:cubicBezTo>
                  <a:pt x="5211781" y="175525"/>
                  <a:pt x="5207615" y="184862"/>
                  <a:pt x="5200153" y="190832"/>
                </a:cubicBezTo>
                <a:cubicBezTo>
                  <a:pt x="5193608" y="196068"/>
                  <a:pt x="5184250" y="196133"/>
                  <a:pt x="5176299" y="198783"/>
                </a:cubicBezTo>
                <a:cubicBezTo>
                  <a:pt x="5091049" y="255617"/>
                  <a:pt x="5220437" y="167105"/>
                  <a:pt x="5128591" y="238540"/>
                </a:cubicBezTo>
                <a:cubicBezTo>
                  <a:pt x="5113504" y="250274"/>
                  <a:pt x="5096786" y="259743"/>
                  <a:pt x="5080883" y="270345"/>
                </a:cubicBezTo>
                <a:lnTo>
                  <a:pt x="5057029" y="286247"/>
                </a:lnTo>
                <a:cubicBezTo>
                  <a:pt x="5049078" y="291548"/>
                  <a:pt x="5042241" y="299128"/>
                  <a:pt x="5033175" y="302150"/>
                </a:cubicBezTo>
                <a:lnTo>
                  <a:pt x="4961614" y="326004"/>
                </a:lnTo>
                <a:lnTo>
                  <a:pt x="4937760" y="333955"/>
                </a:lnTo>
                <a:cubicBezTo>
                  <a:pt x="4869397" y="379531"/>
                  <a:pt x="4955892" y="324889"/>
                  <a:pt x="4890052" y="357809"/>
                </a:cubicBezTo>
                <a:cubicBezTo>
                  <a:pt x="4828397" y="388637"/>
                  <a:pt x="4902301" y="361678"/>
                  <a:pt x="4842344" y="381663"/>
                </a:cubicBezTo>
                <a:cubicBezTo>
                  <a:pt x="4834393" y="386964"/>
                  <a:pt x="4827037" y="393292"/>
                  <a:pt x="4818490" y="397566"/>
                </a:cubicBezTo>
                <a:cubicBezTo>
                  <a:pt x="4810993" y="401314"/>
                  <a:pt x="4801610" y="400868"/>
                  <a:pt x="4794636" y="405517"/>
                </a:cubicBezTo>
                <a:cubicBezTo>
                  <a:pt x="4737789" y="443414"/>
                  <a:pt x="4806244" y="420506"/>
                  <a:pt x="4738977" y="437322"/>
                </a:cubicBezTo>
                <a:cubicBezTo>
                  <a:pt x="4670614" y="482898"/>
                  <a:pt x="4757109" y="428256"/>
                  <a:pt x="4691269" y="461176"/>
                </a:cubicBezTo>
                <a:cubicBezTo>
                  <a:pt x="4682722" y="465450"/>
                  <a:pt x="4676148" y="473198"/>
                  <a:pt x="4667415" y="477079"/>
                </a:cubicBezTo>
                <a:cubicBezTo>
                  <a:pt x="4652097" y="483887"/>
                  <a:pt x="4635610" y="487680"/>
                  <a:pt x="4619708" y="492981"/>
                </a:cubicBezTo>
                <a:cubicBezTo>
                  <a:pt x="4611757" y="495632"/>
                  <a:pt x="4602828" y="496284"/>
                  <a:pt x="4595854" y="500933"/>
                </a:cubicBezTo>
                <a:cubicBezTo>
                  <a:pt x="4565026" y="521484"/>
                  <a:pt x="4581066" y="513813"/>
                  <a:pt x="4548146" y="524786"/>
                </a:cubicBezTo>
                <a:cubicBezTo>
                  <a:pt x="4540195" y="530087"/>
                  <a:pt x="4532839" y="536415"/>
                  <a:pt x="4524292" y="540689"/>
                </a:cubicBezTo>
                <a:cubicBezTo>
                  <a:pt x="4492712" y="556479"/>
                  <a:pt x="4505884" y="538498"/>
                  <a:pt x="4476584" y="564543"/>
                </a:cubicBezTo>
                <a:cubicBezTo>
                  <a:pt x="4459775" y="579484"/>
                  <a:pt x="4428876" y="612251"/>
                  <a:pt x="4428876" y="612251"/>
                </a:cubicBezTo>
                <a:cubicBezTo>
                  <a:pt x="4421723" y="633709"/>
                  <a:pt x="4413346" y="644614"/>
                  <a:pt x="4428876" y="667910"/>
                </a:cubicBezTo>
                <a:cubicBezTo>
                  <a:pt x="4434177" y="675861"/>
                  <a:pt x="4443997" y="679932"/>
                  <a:pt x="4452730" y="683813"/>
                </a:cubicBezTo>
                <a:cubicBezTo>
                  <a:pt x="4468048" y="690621"/>
                  <a:pt x="4500438" y="699715"/>
                  <a:pt x="4500438" y="699715"/>
                </a:cubicBezTo>
                <a:cubicBezTo>
                  <a:pt x="4508389" y="705016"/>
                  <a:pt x="4515559" y="711737"/>
                  <a:pt x="4524292" y="715618"/>
                </a:cubicBezTo>
                <a:cubicBezTo>
                  <a:pt x="4565649" y="733999"/>
                  <a:pt x="4582384" y="733004"/>
                  <a:pt x="4627659" y="739472"/>
                </a:cubicBezTo>
                <a:cubicBezTo>
                  <a:pt x="4676650" y="755802"/>
                  <a:pt x="4626764" y="740754"/>
                  <a:pt x="4707172" y="755374"/>
                </a:cubicBezTo>
                <a:cubicBezTo>
                  <a:pt x="4717924" y="757329"/>
                  <a:pt x="4728225" y="761371"/>
                  <a:pt x="4738977" y="763326"/>
                </a:cubicBezTo>
                <a:cubicBezTo>
                  <a:pt x="4788340" y="772301"/>
                  <a:pt x="4790447" y="768241"/>
                  <a:pt x="4834393" y="779228"/>
                </a:cubicBezTo>
                <a:cubicBezTo>
                  <a:pt x="4842524" y="781261"/>
                  <a:pt x="4850028" y="785536"/>
                  <a:pt x="4858247" y="787180"/>
                </a:cubicBezTo>
                <a:cubicBezTo>
                  <a:pt x="4876624" y="790856"/>
                  <a:pt x="4895394" y="792208"/>
                  <a:pt x="4913906" y="795131"/>
                </a:cubicBezTo>
                <a:lnTo>
                  <a:pt x="5009321" y="811033"/>
                </a:lnTo>
                <a:cubicBezTo>
                  <a:pt x="5035806" y="819862"/>
                  <a:pt x="5061361" y="829736"/>
                  <a:pt x="5088835" y="834887"/>
                </a:cubicBezTo>
                <a:cubicBezTo>
                  <a:pt x="5120526" y="840829"/>
                  <a:pt x="5153661" y="840594"/>
                  <a:pt x="5184250" y="850790"/>
                </a:cubicBezTo>
                <a:cubicBezTo>
                  <a:pt x="5192201" y="853440"/>
                  <a:pt x="5200018" y="856536"/>
                  <a:pt x="5208104" y="858741"/>
                </a:cubicBezTo>
                <a:cubicBezTo>
                  <a:pt x="5229190" y="864492"/>
                  <a:pt x="5250980" y="867733"/>
                  <a:pt x="5271715" y="874644"/>
                </a:cubicBezTo>
                <a:lnTo>
                  <a:pt x="5343276" y="898498"/>
                </a:lnTo>
                <a:lnTo>
                  <a:pt x="5367130" y="906449"/>
                </a:lnTo>
                <a:lnTo>
                  <a:pt x="5390984" y="914400"/>
                </a:lnTo>
                <a:cubicBezTo>
                  <a:pt x="5398935" y="919701"/>
                  <a:pt x="5406054" y="926539"/>
                  <a:pt x="5414838" y="930303"/>
                </a:cubicBezTo>
                <a:cubicBezTo>
                  <a:pt x="5494731" y="964543"/>
                  <a:pt x="5387457" y="900708"/>
                  <a:pt x="5494351" y="954157"/>
                </a:cubicBezTo>
                <a:cubicBezTo>
                  <a:pt x="5522624" y="968294"/>
                  <a:pt x="5522709" y="970211"/>
                  <a:pt x="5550010" y="978011"/>
                </a:cubicBezTo>
                <a:cubicBezTo>
                  <a:pt x="5569458" y="983567"/>
                  <a:pt x="5615348" y="992416"/>
                  <a:pt x="5629523" y="1001865"/>
                </a:cubicBezTo>
                <a:cubicBezTo>
                  <a:pt x="5667324" y="1027065"/>
                  <a:pt x="5644312" y="1014746"/>
                  <a:pt x="5701085" y="1033670"/>
                </a:cubicBezTo>
                <a:lnTo>
                  <a:pt x="5748793" y="1049573"/>
                </a:lnTo>
                <a:cubicBezTo>
                  <a:pt x="5756744" y="1052223"/>
                  <a:pt x="5764266" y="1057524"/>
                  <a:pt x="5772647" y="1057524"/>
                </a:cubicBezTo>
                <a:lnTo>
                  <a:pt x="5812403" y="1057524"/>
                </a:lnTo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E2776641-1C6C-479A-A737-F55433A32D6D}"/>
              </a:ext>
            </a:extLst>
          </p:cNvPr>
          <p:cNvGrpSpPr>
            <a:grpSpLocks/>
          </p:cNvGrpSpPr>
          <p:nvPr/>
        </p:nvGrpSpPr>
        <p:grpSpPr bwMode="auto">
          <a:xfrm>
            <a:off x="1579107" y="1257307"/>
            <a:ext cx="1309688" cy="1258888"/>
            <a:chOff x="4267200" y="1809750"/>
            <a:chExt cx="4781551" cy="5019675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F2D5CBA4-1DD6-478C-B21A-B3BB2FCDE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2600325"/>
              <a:ext cx="2276475" cy="3724354"/>
            </a:xfrm>
            <a:custGeom>
              <a:avLst/>
              <a:gdLst/>
              <a:ahLst/>
              <a:cxnLst/>
              <a:rect l="0" t="0" r="r" b="b"/>
              <a:pathLst>
                <a:path w="2276475" h="3724354">
                  <a:moveTo>
                    <a:pt x="66675" y="0"/>
                  </a:moveTo>
                  <a:cubicBezTo>
                    <a:pt x="92976" y="157807"/>
                    <a:pt x="82941" y="71511"/>
                    <a:pt x="57150" y="381000"/>
                  </a:cubicBezTo>
                  <a:cubicBezTo>
                    <a:pt x="53547" y="424240"/>
                    <a:pt x="45598" y="532286"/>
                    <a:pt x="38100" y="581025"/>
                  </a:cubicBezTo>
                  <a:cubicBezTo>
                    <a:pt x="36109" y="593964"/>
                    <a:pt x="31750" y="606425"/>
                    <a:pt x="28575" y="619125"/>
                  </a:cubicBezTo>
                  <a:cubicBezTo>
                    <a:pt x="25400" y="660400"/>
                    <a:pt x="24185" y="701873"/>
                    <a:pt x="19050" y="742950"/>
                  </a:cubicBezTo>
                  <a:cubicBezTo>
                    <a:pt x="17805" y="752913"/>
                    <a:pt x="11052" y="761602"/>
                    <a:pt x="9525" y="771525"/>
                  </a:cubicBezTo>
                  <a:cubicBezTo>
                    <a:pt x="4673" y="803062"/>
                    <a:pt x="3175" y="835025"/>
                    <a:pt x="0" y="866775"/>
                  </a:cubicBezTo>
                  <a:cubicBezTo>
                    <a:pt x="3175" y="952500"/>
                    <a:pt x="3819" y="1038356"/>
                    <a:pt x="9525" y="1123950"/>
                  </a:cubicBezTo>
                  <a:cubicBezTo>
                    <a:pt x="10193" y="1133968"/>
                    <a:pt x="17523" y="1142602"/>
                    <a:pt x="19050" y="1152525"/>
                  </a:cubicBezTo>
                  <a:cubicBezTo>
                    <a:pt x="23902" y="1184062"/>
                    <a:pt x="26030" y="1215968"/>
                    <a:pt x="28575" y="1247775"/>
                  </a:cubicBezTo>
                  <a:cubicBezTo>
                    <a:pt x="32620" y="1298337"/>
                    <a:pt x="38433" y="1426152"/>
                    <a:pt x="47625" y="1485900"/>
                  </a:cubicBezTo>
                  <a:cubicBezTo>
                    <a:pt x="49152" y="1495823"/>
                    <a:pt x="54715" y="1504735"/>
                    <a:pt x="57150" y="1514475"/>
                  </a:cubicBezTo>
                  <a:cubicBezTo>
                    <a:pt x="61077" y="1530181"/>
                    <a:pt x="62415" y="1546481"/>
                    <a:pt x="66675" y="1562100"/>
                  </a:cubicBezTo>
                  <a:cubicBezTo>
                    <a:pt x="71959" y="1581473"/>
                    <a:pt x="79375" y="1600200"/>
                    <a:pt x="85725" y="1619250"/>
                  </a:cubicBezTo>
                  <a:cubicBezTo>
                    <a:pt x="88900" y="1628775"/>
                    <a:pt x="93281" y="1637980"/>
                    <a:pt x="95250" y="1647825"/>
                  </a:cubicBezTo>
                  <a:lnTo>
                    <a:pt x="104775" y="1695450"/>
                  </a:lnTo>
                  <a:cubicBezTo>
                    <a:pt x="107950" y="1736725"/>
                    <a:pt x="109463" y="1778162"/>
                    <a:pt x="114300" y="1819275"/>
                  </a:cubicBezTo>
                  <a:cubicBezTo>
                    <a:pt x="115830" y="1832276"/>
                    <a:pt x="122201" y="1844385"/>
                    <a:pt x="123825" y="1857375"/>
                  </a:cubicBezTo>
                  <a:cubicBezTo>
                    <a:pt x="128567" y="1895312"/>
                    <a:pt x="128297" y="1933778"/>
                    <a:pt x="133350" y="1971675"/>
                  </a:cubicBezTo>
                  <a:cubicBezTo>
                    <a:pt x="134677" y="1981627"/>
                    <a:pt x="140697" y="1990449"/>
                    <a:pt x="142875" y="2000250"/>
                  </a:cubicBezTo>
                  <a:cubicBezTo>
                    <a:pt x="152376" y="2043005"/>
                    <a:pt x="157339" y="2101854"/>
                    <a:pt x="161925" y="2143125"/>
                  </a:cubicBezTo>
                  <a:cubicBezTo>
                    <a:pt x="158750" y="2178050"/>
                    <a:pt x="152400" y="2212831"/>
                    <a:pt x="152400" y="2247900"/>
                  </a:cubicBezTo>
                  <a:cubicBezTo>
                    <a:pt x="152400" y="2291350"/>
                    <a:pt x="162026" y="2410432"/>
                    <a:pt x="171450" y="2466975"/>
                  </a:cubicBezTo>
                  <a:cubicBezTo>
                    <a:pt x="173602" y="2479888"/>
                    <a:pt x="178823" y="2492162"/>
                    <a:pt x="180975" y="2505075"/>
                  </a:cubicBezTo>
                  <a:cubicBezTo>
                    <a:pt x="185183" y="2530324"/>
                    <a:pt x="187325" y="2555875"/>
                    <a:pt x="190500" y="2581275"/>
                  </a:cubicBezTo>
                  <a:cubicBezTo>
                    <a:pt x="193675" y="2635250"/>
                    <a:pt x="194899" y="2689375"/>
                    <a:pt x="200025" y="2743200"/>
                  </a:cubicBezTo>
                  <a:cubicBezTo>
                    <a:pt x="201266" y="2756232"/>
                    <a:pt x="207208" y="2768420"/>
                    <a:pt x="209550" y="2781300"/>
                  </a:cubicBezTo>
                  <a:cubicBezTo>
                    <a:pt x="213566" y="2803389"/>
                    <a:pt x="214027" y="2826099"/>
                    <a:pt x="219075" y="2847975"/>
                  </a:cubicBezTo>
                  <a:cubicBezTo>
                    <a:pt x="223590" y="2867541"/>
                    <a:pt x="231775" y="2886075"/>
                    <a:pt x="238125" y="2905125"/>
                  </a:cubicBezTo>
                  <a:lnTo>
                    <a:pt x="247650" y="2933700"/>
                  </a:lnTo>
                  <a:cubicBezTo>
                    <a:pt x="250825" y="2959100"/>
                    <a:pt x="252967" y="2984651"/>
                    <a:pt x="257175" y="3009900"/>
                  </a:cubicBezTo>
                  <a:cubicBezTo>
                    <a:pt x="259327" y="3022813"/>
                    <a:pt x="265767" y="3034942"/>
                    <a:pt x="266700" y="3048000"/>
                  </a:cubicBezTo>
                  <a:cubicBezTo>
                    <a:pt x="272134" y="3124072"/>
                    <a:pt x="270591" y="3200542"/>
                    <a:pt x="276225" y="3276600"/>
                  </a:cubicBezTo>
                  <a:cubicBezTo>
                    <a:pt x="276967" y="3286613"/>
                    <a:pt x="283315" y="3295435"/>
                    <a:pt x="285750" y="3305175"/>
                  </a:cubicBezTo>
                  <a:cubicBezTo>
                    <a:pt x="289677" y="3320881"/>
                    <a:pt x="292100" y="3336925"/>
                    <a:pt x="295275" y="3352800"/>
                  </a:cubicBezTo>
                  <a:cubicBezTo>
                    <a:pt x="298450" y="3422650"/>
                    <a:pt x="299224" y="3492651"/>
                    <a:pt x="304800" y="3562350"/>
                  </a:cubicBezTo>
                  <a:cubicBezTo>
                    <a:pt x="305601" y="3572358"/>
                    <a:pt x="309835" y="3581945"/>
                    <a:pt x="314325" y="3590925"/>
                  </a:cubicBezTo>
                  <a:cubicBezTo>
                    <a:pt x="319445" y="3601164"/>
                    <a:pt x="325280" y="3611405"/>
                    <a:pt x="333375" y="3619500"/>
                  </a:cubicBezTo>
                  <a:cubicBezTo>
                    <a:pt x="341470" y="3627595"/>
                    <a:pt x="353394" y="3630945"/>
                    <a:pt x="361950" y="3638550"/>
                  </a:cubicBezTo>
                  <a:cubicBezTo>
                    <a:pt x="382086" y="3656448"/>
                    <a:pt x="392367" y="3692358"/>
                    <a:pt x="419100" y="3695700"/>
                  </a:cubicBezTo>
                  <a:lnTo>
                    <a:pt x="495300" y="3705225"/>
                  </a:lnTo>
                  <a:cubicBezTo>
                    <a:pt x="504825" y="3708400"/>
                    <a:pt x="513952" y="3713223"/>
                    <a:pt x="523875" y="3714750"/>
                  </a:cubicBezTo>
                  <a:cubicBezTo>
                    <a:pt x="635187" y="3731875"/>
                    <a:pt x="651219" y="3722387"/>
                    <a:pt x="781050" y="3714750"/>
                  </a:cubicBezTo>
                  <a:cubicBezTo>
                    <a:pt x="799874" y="3708475"/>
                    <a:pt x="824771" y="3702961"/>
                    <a:pt x="838200" y="3686175"/>
                  </a:cubicBezTo>
                  <a:cubicBezTo>
                    <a:pt x="876701" y="3638049"/>
                    <a:pt x="813245" y="3675863"/>
                    <a:pt x="866775" y="3629025"/>
                  </a:cubicBezTo>
                  <a:cubicBezTo>
                    <a:pt x="884005" y="3613948"/>
                    <a:pt x="904875" y="3603625"/>
                    <a:pt x="923925" y="3590925"/>
                  </a:cubicBezTo>
                  <a:cubicBezTo>
                    <a:pt x="933450" y="3584575"/>
                    <a:pt x="941640" y="3575495"/>
                    <a:pt x="952500" y="3571875"/>
                  </a:cubicBezTo>
                  <a:cubicBezTo>
                    <a:pt x="988433" y="3559897"/>
                    <a:pt x="1005473" y="3557002"/>
                    <a:pt x="1038225" y="3524250"/>
                  </a:cubicBezTo>
                  <a:cubicBezTo>
                    <a:pt x="1057275" y="3505200"/>
                    <a:pt x="1080431" y="3489516"/>
                    <a:pt x="1095375" y="3467100"/>
                  </a:cubicBezTo>
                  <a:cubicBezTo>
                    <a:pt x="1101725" y="3457575"/>
                    <a:pt x="1107096" y="3447319"/>
                    <a:pt x="1114425" y="3438525"/>
                  </a:cubicBezTo>
                  <a:cubicBezTo>
                    <a:pt x="1123049" y="3428177"/>
                    <a:pt x="1134730" y="3420583"/>
                    <a:pt x="1143000" y="3409950"/>
                  </a:cubicBezTo>
                  <a:cubicBezTo>
                    <a:pt x="1182128" y="3359643"/>
                    <a:pt x="1168702" y="3358369"/>
                    <a:pt x="1209675" y="3324225"/>
                  </a:cubicBezTo>
                  <a:cubicBezTo>
                    <a:pt x="1218469" y="3316896"/>
                    <a:pt x="1228725" y="3311525"/>
                    <a:pt x="1238250" y="3305175"/>
                  </a:cubicBezTo>
                  <a:cubicBezTo>
                    <a:pt x="1296706" y="3217491"/>
                    <a:pt x="1203011" y="3353987"/>
                    <a:pt x="1295400" y="3238500"/>
                  </a:cubicBezTo>
                  <a:cubicBezTo>
                    <a:pt x="1309703" y="3220622"/>
                    <a:pt x="1317311" y="3197539"/>
                    <a:pt x="1333500" y="3181350"/>
                  </a:cubicBezTo>
                  <a:cubicBezTo>
                    <a:pt x="1445878" y="3068972"/>
                    <a:pt x="1268459" y="3249085"/>
                    <a:pt x="1390650" y="3114675"/>
                  </a:cubicBezTo>
                  <a:cubicBezTo>
                    <a:pt x="1411793" y="3091418"/>
                    <a:pt x="1435100" y="3070225"/>
                    <a:pt x="1457325" y="3048000"/>
                  </a:cubicBezTo>
                  <a:cubicBezTo>
                    <a:pt x="1466850" y="3038475"/>
                    <a:pt x="1475124" y="3027507"/>
                    <a:pt x="1485900" y="3019425"/>
                  </a:cubicBezTo>
                  <a:cubicBezTo>
                    <a:pt x="1498600" y="3009900"/>
                    <a:pt x="1512200" y="3001470"/>
                    <a:pt x="1524000" y="2990850"/>
                  </a:cubicBezTo>
                  <a:cubicBezTo>
                    <a:pt x="1544025" y="2972828"/>
                    <a:pt x="1559597" y="2949864"/>
                    <a:pt x="1581150" y="2933700"/>
                  </a:cubicBezTo>
                  <a:cubicBezTo>
                    <a:pt x="1593850" y="2924175"/>
                    <a:pt x="1607197" y="2915456"/>
                    <a:pt x="1619250" y="2905125"/>
                  </a:cubicBezTo>
                  <a:cubicBezTo>
                    <a:pt x="1683422" y="2850120"/>
                    <a:pt x="1613245" y="2899604"/>
                    <a:pt x="1676400" y="2857500"/>
                  </a:cubicBezTo>
                  <a:cubicBezTo>
                    <a:pt x="1682750" y="2847975"/>
                    <a:pt x="1687355" y="2837020"/>
                    <a:pt x="1695450" y="2828925"/>
                  </a:cubicBezTo>
                  <a:cubicBezTo>
                    <a:pt x="1713914" y="2810461"/>
                    <a:pt x="1729359" y="2808097"/>
                    <a:pt x="1752600" y="2800350"/>
                  </a:cubicBezTo>
                  <a:cubicBezTo>
                    <a:pt x="1788265" y="2746853"/>
                    <a:pt x="1761942" y="2777842"/>
                    <a:pt x="1847850" y="2724150"/>
                  </a:cubicBezTo>
                  <a:cubicBezTo>
                    <a:pt x="1892614" y="2679386"/>
                    <a:pt x="1865217" y="2703047"/>
                    <a:pt x="1933575" y="2657475"/>
                  </a:cubicBezTo>
                  <a:cubicBezTo>
                    <a:pt x="1943100" y="2651125"/>
                    <a:pt x="1951290" y="2642045"/>
                    <a:pt x="1962150" y="2638425"/>
                  </a:cubicBezTo>
                  <a:cubicBezTo>
                    <a:pt x="1971675" y="2635250"/>
                    <a:pt x="1981745" y="2633390"/>
                    <a:pt x="1990725" y="2628900"/>
                  </a:cubicBezTo>
                  <a:cubicBezTo>
                    <a:pt x="2000964" y="2623780"/>
                    <a:pt x="2009250" y="2615332"/>
                    <a:pt x="2019300" y="2609850"/>
                  </a:cubicBezTo>
                  <a:cubicBezTo>
                    <a:pt x="2044231" y="2596252"/>
                    <a:pt x="2071871" y="2587502"/>
                    <a:pt x="2095500" y="2571750"/>
                  </a:cubicBezTo>
                  <a:cubicBezTo>
                    <a:pt x="2105025" y="2565400"/>
                    <a:pt x="2113614" y="2557349"/>
                    <a:pt x="2124075" y="2552700"/>
                  </a:cubicBezTo>
                  <a:cubicBezTo>
                    <a:pt x="2142425" y="2544545"/>
                    <a:pt x="2162175" y="2540000"/>
                    <a:pt x="2181225" y="2533650"/>
                  </a:cubicBezTo>
                  <a:lnTo>
                    <a:pt x="2209800" y="2524125"/>
                  </a:lnTo>
                  <a:cubicBezTo>
                    <a:pt x="2219325" y="2520950"/>
                    <a:pt x="2230021" y="2520169"/>
                    <a:pt x="2238375" y="2514600"/>
                  </a:cubicBezTo>
                  <a:cubicBezTo>
                    <a:pt x="2269592" y="2493789"/>
                    <a:pt x="2255502" y="2495550"/>
                    <a:pt x="2276475" y="24955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D4A04505-FB78-4787-B1BD-710858C22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2371725"/>
              <a:ext cx="2314575" cy="3070240"/>
            </a:xfrm>
            <a:custGeom>
              <a:avLst/>
              <a:gdLst/>
              <a:ahLst/>
              <a:cxnLst/>
              <a:rect l="0" t="0" r="r" b="b"/>
              <a:pathLst>
                <a:path w="2314575" h="3070240">
                  <a:moveTo>
                    <a:pt x="0" y="0"/>
                  </a:moveTo>
                  <a:cubicBezTo>
                    <a:pt x="3175" y="15875"/>
                    <a:pt x="3841" y="32466"/>
                    <a:pt x="9525" y="47625"/>
                  </a:cubicBezTo>
                  <a:cubicBezTo>
                    <a:pt x="13545" y="58344"/>
                    <a:pt x="23926" y="65739"/>
                    <a:pt x="28575" y="76200"/>
                  </a:cubicBezTo>
                  <a:cubicBezTo>
                    <a:pt x="36730" y="94550"/>
                    <a:pt x="41275" y="114300"/>
                    <a:pt x="47625" y="133350"/>
                  </a:cubicBezTo>
                  <a:cubicBezTo>
                    <a:pt x="50800" y="142875"/>
                    <a:pt x="55499" y="152021"/>
                    <a:pt x="57150" y="161925"/>
                  </a:cubicBezTo>
                  <a:cubicBezTo>
                    <a:pt x="69337" y="235044"/>
                    <a:pt x="62887" y="200137"/>
                    <a:pt x="76200" y="266700"/>
                  </a:cubicBezTo>
                  <a:cubicBezTo>
                    <a:pt x="66750" y="502952"/>
                    <a:pt x="60368" y="459328"/>
                    <a:pt x="76200" y="657225"/>
                  </a:cubicBezTo>
                  <a:cubicBezTo>
                    <a:pt x="82653" y="737891"/>
                    <a:pt x="80809" y="723285"/>
                    <a:pt x="95250" y="781050"/>
                  </a:cubicBezTo>
                  <a:cubicBezTo>
                    <a:pt x="98425" y="812800"/>
                    <a:pt x="102230" y="844493"/>
                    <a:pt x="104775" y="876300"/>
                  </a:cubicBezTo>
                  <a:cubicBezTo>
                    <a:pt x="117650" y="1037240"/>
                    <a:pt x="98642" y="972201"/>
                    <a:pt x="123825" y="1047750"/>
                  </a:cubicBezTo>
                  <a:cubicBezTo>
                    <a:pt x="126560" y="1075100"/>
                    <a:pt x="136883" y="1186242"/>
                    <a:pt x="142875" y="1219200"/>
                  </a:cubicBezTo>
                  <a:cubicBezTo>
                    <a:pt x="144671" y="1229078"/>
                    <a:pt x="149225" y="1238250"/>
                    <a:pt x="152400" y="1247775"/>
                  </a:cubicBezTo>
                  <a:cubicBezTo>
                    <a:pt x="155438" y="1269044"/>
                    <a:pt x="166164" y="1347811"/>
                    <a:pt x="171450" y="1371600"/>
                  </a:cubicBezTo>
                  <a:cubicBezTo>
                    <a:pt x="173628" y="1381401"/>
                    <a:pt x="178540" y="1390435"/>
                    <a:pt x="180975" y="1400175"/>
                  </a:cubicBezTo>
                  <a:cubicBezTo>
                    <a:pt x="184902" y="1415881"/>
                    <a:pt x="186240" y="1432181"/>
                    <a:pt x="190500" y="1447800"/>
                  </a:cubicBezTo>
                  <a:cubicBezTo>
                    <a:pt x="195784" y="1467173"/>
                    <a:pt x="203200" y="1485900"/>
                    <a:pt x="209550" y="1504950"/>
                  </a:cubicBezTo>
                  <a:cubicBezTo>
                    <a:pt x="212725" y="1514475"/>
                    <a:pt x="216640" y="1523785"/>
                    <a:pt x="219075" y="1533525"/>
                  </a:cubicBezTo>
                  <a:cubicBezTo>
                    <a:pt x="222250" y="1546225"/>
                    <a:pt x="224838" y="1559086"/>
                    <a:pt x="228600" y="1571625"/>
                  </a:cubicBezTo>
                  <a:cubicBezTo>
                    <a:pt x="234370" y="1590859"/>
                    <a:pt x="244349" y="1608968"/>
                    <a:pt x="247650" y="1628775"/>
                  </a:cubicBezTo>
                  <a:cubicBezTo>
                    <a:pt x="250825" y="1647825"/>
                    <a:pt x="254444" y="1666806"/>
                    <a:pt x="257175" y="1685925"/>
                  </a:cubicBezTo>
                  <a:cubicBezTo>
                    <a:pt x="272195" y="1791062"/>
                    <a:pt x="256249" y="1730772"/>
                    <a:pt x="285750" y="1819275"/>
                  </a:cubicBezTo>
                  <a:lnTo>
                    <a:pt x="304800" y="1876425"/>
                  </a:lnTo>
                  <a:lnTo>
                    <a:pt x="314325" y="1905000"/>
                  </a:lnTo>
                  <a:cubicBezTo>
                    <a:pt x="317500" y="2019300"/>
                    <a:pt x="315703" y="2133846"/>
                    <a:pt x="323850" y="2247900"/>
                  </a:cubicBezTo>
                  <a:cubicBezTo>
                    <a:pt x="325281" y="2267929"/>
                    <a:pt x="336550" y="2286000"/>
                    <a:pt x="342900" y="2305050"/>
                  </a:cubicBezTo>
                  <a:lnTo>
                    <a:pt x="352425" y="2333625"/>
                  </a:lnTo>
                  <a:cubicBezTo>
                    <a:pt x="355600" y="2343150"/>
                    <a:pt x="359981" y="2352355"/>
                    <a:pt x="361950" y="2362200"/>
                  </a:cubicBezTo>
                  <a:lnTo>
                    <a:pt x="371475" y="2409825"/>
                  </a:lnTo>
                  <a:cubicBezTo>
                    <a:pt x="374650" y="2495550"/>
                    <a:pt x="376920" y="2581313"/>
                    <a:pt x="381000" y="2667000"/>
                  </a:cubicBezTo>
                  <a:cubicBezTo>
                    <a:pt x="383270" y="2714677"/>
                    <a:pt x="390525" y="2762144"/>
                    <a:pt x="390525" y="2809875"/>
                  </a:cubicBezTo>
                  <a:cubicBezTo>
                    <a:pt x="390525" y="2876626"/>
                    <a:pt x="384175" y="2943225"/>
                    <a:pt x="381000" y="3009900"/>
                  </a:cubicBezTo>
                  <a:cubicBezTo>
                    <a:pt x="384175" y="3028950"/>
                    <a:pt x="373643" y="3057671"/>
                    <a:pt x="390525" y="3067050"/>
                  </a:cubicBezTo>
                  <a:cubicBezTo>
                    <a:pt x="410719" y="3078269"/>
                    <a:pt x="468316" y="3056995"/>
                    <a:pt x="495300" y="3048000"/>
                  </a:cubicBezTo>
                  <a:cubicBezTo>
                    <a:pt x="504825" y="3038475"/>
                    <a:pt x="515605" y="3030058"/>
                    <a:pt x="523875" y="3019425"/>
                  </a:cubicBezTo>
                  <a:cubicBezTo>
                    <a:pt x="537931" y="3001353"/>
                    <a:pt x="540255" y="2969515"/>
                    <a:pt x="561975" y="2962275"/>
                  </a:cubicBezTo>
                  <a:cubicBezTo>
                    <a:pt x="571500" y="2959100"/>
                    <a:pt x="581570" y="2957240"/>
                    <a:pt x="590550" y="2952750"/>
                  </a:cubicBezTo>
                  <a:cubicBezTo>
                    <a:pt x="606034" y="2945008"/>
                    <a:pt x="646439" y="2912675"/>
                    <a:pt x="657225" y="2905125"/>
                  </a:cubicBezTo>
                  <a:cubicBezTo>
                    <a:pt x="675982" y="2891995"/>
                    <a:pt x="698186" y="2883214"/>
                    <a:pt x="714375" y="2867025"/>
                  </a:cubicBezTo>
                  <a:cubicBezTo>
                    <a:pt x="751045" y="2830355"/>
                    <a:pt x="731742" y="2845922"/>
                    <a:pt x="771525" y="2819400"/>
                  </a:cubicBezTo>
                  <a:cubicBezTo>
                    <a:pt x="777875" y="2809875"/>
                    <a:pt x="781636" y="2797976"/>
                    <a:pt x="790575" y="2790825"/>
                  </a:cubicBezTo>
                  <a:cubicBezTo>
                    <a:pt x="798415" y="2784553"/>
                    <a:pt x="809922" y="2785255"/>
                    <a:pt x="819150" y="2781300"/>
                  </a:cubicBezTo>
                  <a:cubicBezTo>
                    <a:pt x="832201" y="2775707"/>
                    <a:pt x="844199" y="2767843"/>
                    <a:pt x="857250" y="2762250"/>
                  </a:cubicBezTo>
                  <a:cubicBezTo>
                    <a:pt x="866478" y="2758295"/>
                    <a:pt x="877048" y="2757601"/>
                    <a:pt x="885825" y="2752725"/>
                  </a:cubicBezTo>
                  <a:cubicBezTo>
                    <a:pt x="905839" y="2741606"/>
                    <a:pt x="942975" y="2714625"/>
                    <a:pt x="942975" y="2714625"/>
                  </a:cubicBezTo>
                  <a:cubicBezTo>
                    <a:pt x="949325" y="2705100"/>
                    <a:pt x="953410" y="2693588"/>
                    <a:pt x="962025" y="2686050"/>
                  </a:cubicBezTo>
                  <a:cubicBezTo>
                    <a:pt x="979255" y="2670973"/>
                    <a:pt x="1000125" y="2660650"/>
                    <a:pt x="1019175" y="2647950"/>
                  </a:cubicBezTo>
                  <a:cubicBezTo>
                    <a:pt x="1028700" y="2641600"/>
                    <a:pt x="1036890" y="2632520"/>
                    <a:pt x="1047750" y="2628900"/>
                  </a:cubicBezTo>
                  <a:cubicBezTo>
                    <a:pt x="1057275" y="2625725"/>
                    <a:pt x="1067097" y="2623330"/>
                    <a:pt x="1076325" y="2619375"/>
                  </a:cubicBezTo>
                  <a:cubicBezTo>
                    <a:pt x="1089376" y="2613782"/>
                    <a:pt x="1102097" y="2607370"/>
                    <a:pt x="1114425" y="2600325"/>
                  </a:cubicBezTo>
                  <a:cubicBezTo>
                    <a:pt x="1124364" y="2594645"/>
                    <a:pt x="1132539" y="2585924"/>
                    <a:pt x="1143000" y="2581275"/>
                  </a:cubicBezTo>
                  <a:cubicBezTo>
                    <a:pt x="1161350" y="2573120"/>
                    <a:pt x="1181100" y="2568575"/>
                    <a:pt x="1200150" y="2562225"/>
                  </a:cubicBezTo>
                  <a:lnTo>
                    <a:pt x="1257300" y="2543175"/>
                  </a:lnTo>
                  <a:cubicBezTo>
                    <a:pt x="1266825" y="2540000"/>
                    <a:pt x="1277521" y="2539219"/>
                    <a:pt x="1285875" y="2533650"/>
                  </a:cubicBezTo>
                  <a:cubicBezTo>
                    <a:pt x="1304925" y="2520950"/>
                    <a:pt x="1321305" y="2502790"/>
                    <a:pt x="1343025" y="2495550"/>
                  </a:cubicBezTo>
                  <a:cubicBezTo>
                    <a:pt x="1352550" y="2492375"/>
                    <a:pt x="1362823" y="2490901"/>
                    <a:pt x="1371600" y="2486025"/>
                  </a:cubicBezTo>
                  <a:cubicBezTo>
                    <a:pt x="1469856" y="2431438"/>
                    <a:pt x="1392667" y="2459953"/>
                    <a:pt x="1457325" y="2438400"/>
                  </a:cubicBezTo>
                  <a:cubicBezTo>
                    <a:pt x="1466850" y="2428875"/>
                    <a:pt x="1474125" y="2416367"/>
                    <a:pt x="1485900" y="2409825"/>
                  </a:cubicBezTo>
                  <a:cubicBezTo>
                    <a:pt x="1503453" y="2400073"/>
                    <a:pt x="1543050" y="2390775"/>
                    <a:pt x="1543050" y="2390775"/>
                  </a:cubicBezTo>
                  <a:cubicBezTo>
                    <a:pt x="1549400" y="2381250"/>
                    <a:pt x="1552392" y="2368267"/>
                    <a:pt x="1562100" y="2362200"/>
                  </a:cubicBezTo>
                  <a:cubicBezTo>
                    <a:pt x="1579128" y="2351557"/>
                    <a:pt x="1602542" y="2354289"/>
                    <a:pt x="1619250" y="2343150"/>
                  </a:cubicBezTo>
                  <a:cubicBezTo>
                    <a:pt x="1638300" y="2330450"/>
                    <a:pt x="1654680" y="2312290"/>
                    <a:pt x="1676400" y="2305050"/>
                  </a:cubicBezTo>
                  <a:cubicBezTo>
                    <a:pt x="1695450" y="2298700"/>
                    <a:pt x="1716842" y="2297139"/>
                    <a:pt x="1733550" y="2286000"/>
                  </a:cubicBezTo>
                  <a:cubicBezTo>
                    <a:pt x="1743075" y="2279650"/>
                    <a:pt x="1751886" y="2272070"/>
                    <a:pt x="1762125" y="2266950"/>
                  </a:cubicBezTo>
                  <a:cubicBezTo>
                    <a:pt x="1771105" y="2262460"/>
                    <a:pt x="1781923" y="2262301"/>
                    <a:pt x="1790700" y="2257425"/>
                  </a:cubicBezTo>
                  <a:lnTo>
                    <a:pt x="1876425" y="2200275"/>
                  </a:lnTo>
                  <a:cubicBezTo>
                    <a:pt x="1885950" y="2193925"/>
                    <a:pt x="1894140" y="2184845"/>
                    <a:pt x="1905000" y="2181225"/>
                  </a:cubicBezTo>
                  <a:cubicBezTo>
                    <a:pt x="1914525" y="2178050"/>
                    <a:pt x="1924798" y="2176576"/>
                    <a:pt x="1933575" y="2171700"/>
                  </a:cubicBezTo>
                  <a:cubicBezTo>
                    <a:pt x="1953589" y="2160581"/>
                    <a:pt x="1969005" y="2140840"/>
                    <a:pt x="1990725" y="2133600"/>
                  </a:cubicBezTo>
                  <a:cubicBezTo>
                    <a:pt x="2041020" y="2116835"/>
                    <a:pt x="2010946" y="2129644"/>
                    <a:pt x="2076450" y="2085975"/>
                  </a:cubicBezTo>
                  <a:lnTo>
                    <a:pt x="2105025" y="2066925"/>
                  </a:lnTo>
                  <a:cubicBezTo>
                    <a:pt x="2114550" y="2060575"/>
                    <a:pt x="2122740" y="2051495"/>
                    <a:pt x="2133600" y="2047875"/>
                  </a:cubicBezTo>
                  <a:cubicBezTo>
                    <a:pt x="2229632" y="2015864"/>
                    <a:pt x="2080674" y="2064705"/>
                    <a:pt x="2200275" y="2028825"/>
                  </a:cubicBezTo>
                  <a:cubicBezTo>
                    <a:pt x="2219509" y="2023055"/>
                    <a:pt x="2238375" y="2016125"/>
                    <a:pt x="2257425" y="2009775"/>
                  </a:cubicBezTo>
                  <a:lnTo>
                    <a:pt x="2286000" y="2000250"/>
                  </a:lnTo>
                  <a:lnTo>
                    <a:pt x="2314575" y="1990725"/>
                  </a:ln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108E1563-FC2B-4711-8D2A-C854F8A02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2095500"/>
              <a:ext cx="2686050" cy="1638300"/>
            </a:xfrm>
            <a:custGeom>
              <a:avLst/>
              <a:gdLst>
                <a:gd name="T0" fmla="*/ 0 w 2686050"/>
                <a:gd name="T1" fmla="*/ 0 h 1638300"/>
                <a:gd name="T2" fmla="*/ 9525 w 2686050"/>
                <a:gd name="T3" fmla="*/ 381000 h 1638300"/>
                <a:gd name="T4" fmla="*/ 28575 w 2686050"/>
                <a:gd name="T5" fmla="*/ 638175 h 1638300"/>
                <a:gd name="T6" fmla="*/ 47625 w 2686050"/>
                <a:gd name="T7" fmla="*/ 914400 h 1638300"/>
                <a:gd name="T8" fmla="*/ 66675 w 2686050"/>
                <a:gd name="T9" fmla="*/ 1066800 h 1638300"/>
                <a:gd name="T10" fmla="*/ 76200 w 2686050"/>
                <a:gd name="T11" fmla="*/ 1095375 h 1638300"/>
                <a:gd name="T12" fmla="*/ 95250 w 2686050"/>
                <a:gd name="T13" fmla="*/ 1209675 h 1638300"/>
                <a:gd name="T14" fmla="*/ 104775 w 2686050"/>
                <a:gd name="T15" fmla="*/ 1238250 h 1638300"/>
                <a:gd name="T16" fmla="*/ 171450 w 2686050"/>
                <a:gd name="T17" fmla="*/ 1323975 h 1638300"/>
                <a:gd name="T18" fmla="*/ 219075 w 2686050"/>
                <a:gd name="T19" fmla="*/ 1409700 h 1638300"/>
                <a:gd name="T20" fmla="*/ 238125 w 2686050"/>
                <a:gd name="T21" fmla="*/ 1438275 h 1638300"/>
                <a:gd name="T22" fmla="*/ 247650 w 2686050"/>
                <a:gd name="T23" fmla="*/ 1466850 h 1638300"/>
                <a:gd name="T24" fmla="*/ 295275 w 2686050"/>
                <a:gd name="T25" fmla="*/ 1524000 h 1638300"/>
                <a:gd name="T26" fmla="*/ 323850 w 2686050"/>
                <a:gd name="T27" fmla="*/ 1533525 h 1638300"/>
                <a:gd name="T28" fmla="*/ 352425 w 2686050"/>
                <a:gd name="T29" fmla="*/ 1552575 h 1638300"/>
                <a:gd name="T30" fmla="*/ 485775 w 2686050"/>
                <a:gd name="T31" fmla="*/ 1571625 h 1638300"/>
                <a:gd name="T32" fmla="*/ 542925 w 2686050"/>
                <a:gd name="T33" fmla="*/ 1590675 h 1638300"/>
                <a:gd name="T34" fmla="*/ 600075 w 2686050"/>
                <a:gd name="T35" fmla="*/ 1619250 h 1638300"/>
                <a:gd name="T36" fmla="*/ 762000 w 2686050"/>
                <a:gd name="T37" fmla="*/ 1638300 h 1638300"/>
                <a:gd name="T38" fmla="*/ 971550 w 2686050"/>
                <a:gd name="T39" fmla="*/ 1609725 h 1638300"/>
                <a:gd name="T40" fmla="*/ 1057275 w 2686050"/>
                <a:gd name="T41" fmla="*/ 1552575 h 1638300"/>
                <a:gd name="T42" fmla="*/ 1085850 w 2686050"/>
                <a:gd name="T43" fmla="*/ 1533525 h 1638300"/>
                <a:gd name="T44" fmla="*/ 1143000 w 2686050"/>
                <a:gd name="T45" fmla="*/ 1504950 h 1638300"/>
                <a:gd name="T46" fmla="*/ 1171575 w 2686050"/>
                <a:gd name="T47" fmla="*/ 1495425 h 1638300"/>
                <a:gd name="T48" fmla="*/ 1200150 w 2686050"/>
                <a:gd name="T49" fmla="*/ 1476375 h 1638300"/>
                <a:gd name="T50" fmla="*/ 1257300 w 2686050"/>
                <a:gd name="T51" fmla="*/ 1457325 h 1638300"/>
                <a:gd name="T52" fmla="*/ 1285875 w 2686050"/>
                <a:gd name="T53" fmla="*/ 1438275 h 1638300"/>
                <a:gd name="T54" fmla="*/ 1581150 w 2686050"/>
                <a:gd name="T55" fmla="*/ 1428750 h 1638300"/>
                <a:gd name="T56" fmla="*/ 1628775 w 2686050"/>
                <a:gd name="T57" fmla="*/ 1419225 h 1638300"/>
                <a:gd name="T58" fmla="*/ 1657350 w 2686050"/>
                <a:gd name="T59" fmla="*/ 1409700 h 1638300"/>
                <a:gd name="T60" fmla="*/ 1762125 w 2686050"/>
                <a:gd name="T61" fmla="*/ 1390650 h 1638300"/>
                <a:gd name="T62" fmla="*/ 1800225 w 2686050"/>
                <a:gd name="T63" fmla="*/ 1333500 h 1638300"/>
                <a:gd name="T64" fmla="*/ 1857375 w 2686050"/>
                <a:gd name="T65" fmla="*/ 1276350 h 1638300"/>
                <a:gd name="T66" fmla="*/ 1895475 w 2686050"/>
                <a:gd name="T67" fmla="*/ 1219200 h 1638300"/>
                <a:gd name="T68" fmla="*/ 1924050 w 2686050"/>
                <a:gd name="T69" fmla="*/ 1190625 h 1638300"/>
                <a:gd name="T70" fmla="*/ 1962150 w 2686050"/>
                <a:gd name="T71" fmla="*/ 1133475 h 1638300"/>
                <a:gd name="T72" fmla="*/ 1971675 w 2686050"/>
                <a:gd name="T73" fmla="*/ 1104900 h 1638300"/>
                <a:gd name="T74" fmla="*/ 2000250 w 2686050"/>
                <a:gd name="T75" fmla="*/ 1076325 h 1638300"/>
                <a:gd name="T76" fmla="*/ 2028825 w 2686050"/>
                <a:gd name="T77" fmla="*/ 1019175 h 1638300"/>
                <a:gd name="T78" fmla="*/ 2047875 w 2686050"/>
                <a:gd name="T79" fmla="*/ 990600 h 1638300"/>
                <a:gd name="T80" fmla="*/ 2057400 w 2686050"/>
                <a:gd name="T81" fmla="*/ 962025 h 1638300"/>
                <a:gd name="T82" fmla="*/ 2133600 w 2686050"/>
                <a:gd name="T83" fmla="*/ 876300 h 1638300"/>
                <a:gd name="T84" fmla="*/ 2190750 w 2686050"/>
                <a:gd name="T85" fmla="*/ 838200 h 1638300"/>
                <a:gd name="T86" fmla="*/ 2238375 w 2686050"/>
                <a:gd name="T87" fmla="*/ 781050 h 1638300"/>
                <a:gd name="T88" fmla="*/ 2286000 w 2686050"/>
                <a:gd name="T89" fmla="*/ 733425 h 1638300"/>
                <a:gd name="T90" fmla="*/ 2333625 w 2686050"/>
                <a:gd name="T91" fmla="*/ 685800 h 1638300"/>
                <a:gd name="T92" fmla="*/ 2371725 w 2686050"/>
                <a:gd name="T93" fmla="*/ 619125 h 1638300"/>
                <a:gd name="T94" fmla="*/ 2400300 w 2686050"/>
                <a:gd name="T95" fmla="*/ 590550 h 1638300"/>
                <a:gd name="T96" fmla="*/ 2438400 w 2686050"/>
                <a:gd name="T97" fmla="*/ 523875 h 1638300"/>
                <a:gd name="T98" fmla="*/ 2505075 w 2686050"/>
                <a:gd name="T99" fmla="*/ 438150 h 1638300"/>
                <a:gd name="T100" fmla="*/ 2543175 w 2686050"/>
                <a:gd name="T101" fmla="*/ 381000 h 1638300"/>
                <a:gd name="T102" fmla="*/ 2562225 w 2686050"/>
                <a:gd name="T103" fmla="*/ 352425 h 1638300"/>
                <a:gd name="T104" fmla="*/ 2619375 w 2686050"/>
                <a:gd name="T105" fmla="*/ 295275 h 1638300"/>
                <a:gd name="T106" fmla="*/ 2647950 w 2686050"/>
                <a:gd name="T107" fmla="*/ 266700 h 1638300"/>
                <a:gd name="T108" fmla="*/ 2686050 w 2686050"/>
                <a:gd name="T109" fmla="*/ 238125 h 16383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86050" h="1638300">
                  <a:moveTo>
                    <a:pt x="0" y="0"/>
                  </a:moveTo>
                  <a:cubicBezTo>
                    <a:pt x="3175" y="127000"/>
                    <a:pt x="3842" y="254087"/>
                    <a:pt x="9525" y="381000"/>
                  </a:cubicBezTo>
                  <a:cubicBezTo>
                    <a:pt x="13370" y="466874"/>
                    <a:pt x="24996" y="552290"/>
                    <a:pt x="28575" y="638175"/>
                  </a:cubicBezTo>
                  <a:cubicBezTo>
                    <a:pt x="38774" y="882950"/>
                    <a:pt x="23143" y="791990"/>
                    <a:pt x="47625" y="914400"/>
                  </a:cubicBezTo>
                  <a:cubicBezTo>
                    <a:pt x="53540" y="979464"/>
                    <a:pt x="52616" y="1010563"/>
                    <a:pt x="66675" y="1066800"/>
                  </a:cubicBezTo>
                  <a:cubicBezTo>
                    <a:pt x="69110" y="1076540"/>
                    <a:pt x="73025" y="1085850"/>
                    <a:pt x="76200" y="1095375"/>
                  </a:cubicBezTo>
                  <a:cubicBezTo>
                    <a:pt x="81576" y="1133009"/>
                    <a:pt x="85965" y="1172534"/>
                    <a:pt x="95250" y="1209675"/>
                  </a:cubicBezTo>
                  <a:cubicBezTo>
                    <a:pt x="97685" y="1219415"/>
                    <a:pt x="99899" y="1229473"/>
                    <a:pt x="104775" y="1238250"/>
                  </a:cubicBezTo>
                  <a:cubicBezTo>
                    <a:pt x="133258" y="1289519"/>
                    <a:pt x="136740" y="1289265"/>
                    <a:pt x="171450" y="1323975"/>
                  </a:cubicBezTo>
                  <a:cubicBezTo>
                    <a:pt x="188215" y="1374270"/>
                    <a:pt x="175406" y="1344196"/>
                    <a:pt x="219075" y="1409700"/>
                  </a:cubicBezTo>
                  <a:cubicBezTo>
                    <a:pt x="225425" y="1419225"/>
                    <a:pt x="234505" y="1427415"/>
                    <a:pt x="238125" y="1438275"/>
                  </a:cubicBezTo>
                  <a:cubicBezTo>
                    <a:pt x="241300" y="1447800"/>
                    <a:pt x="243160" y="1457870"/>
                    <a:pt x="247650" y="1466850"/>
                  </a:cubicBezTo>
                  <a:cubicBezTo>
                    <a:pt x="256435" y="1484421"/>
                    <a:pt x="279476" y="1513467"/>
                    <a:pt x="295275" y="1524000"/>
                  </a:cubicBezTo>
                  <a:cubicBezTo>
                    <a:pt x="303629" y="1529569"/>
                    <a:pt x="314870" y="1529035"/>
                    <a:pt x="323850" y="1533525"/>
                  </a:cubicBezTo>
                  <a:cubicBezTo>
                    <a:pt x="334089" y="1538645"/>
                    <a:pt x="341706" y="1548555"/>
                    <a:pt x="352425" y="1552575"/>
                  </a:cubicBezTo>
                  <a:cubicBezTo>
                    <a:pt x="377964" y="1562152"/>
                    <a:pt x="473250" y="1570233"/>
                    <a:pt x="485775" y="1571625"/>
                  </a:cubicBezTo>
                  <a:cubicBezTo>
                    <a:pt x="504825" y="1577975"/>
                    <a:pt x="526217" y="1579536"/>
                    <a:pt x="542925" y="1590675"/>
                  </a:cubicBezTo>
                  <a:cubicBezTo>
                    <a:pt x="565803" y="1605927"/>
                    <a:pt x="572963" y="1614321"/>
                    <a:pt x="600075" y="1619250"/>
                  </a:cubicBezTo>
                  <a:cubicBezTo>
                    <a:pt x="620647" y="1622990"/>
                    <a:pt x="745358" y="1636451"/>
                    <a:pt x="762000" y="1638300"/>
                  </a:cubicBezTo>
                  <a:cubicBezTo>
                    <a:pt x="786989" y="1636738"/>
                    <a:pt x="924285" y="1641235"/>
                    <a:pt x="971550" y="1609725"/>
                  </a:cubicBezTo>
                  <a:lnTo>
                    <a:pt x="1057275" y="1552575"/>
                  </a:lnTo>
                  <a:cubicBezTo>
                    <a:pt x="1066800" y="1546225"/>
                    <a:pt x="1074990" y="1537145"/>
                    <a:pt x="1085850" y="1533525"/>
                  </a:cubicBezTo>
                  <a:cubicBezTo>
                    <a:pt x="1157674" y="1509584"/>
                    <a:pt x="1069142" y="1541879"/>
                    <a:pt x="1143000" y="1504950"/>
                  </a:cubicBezTo>
                  <a:cubicBezTo>
                    <a:pt x="1151980" y="1500460"/>
                    <a:pt x="1162595" y="1499915"/>
                    <a:pt x="1171575" y="1495425"/>
                  </a:cubicBezTo>
                  <a:cubicBezTo>
                    <a:pt x="1181814" y="1490305"/>
                    <a:pt x="1189689" y="1481024"/>
                    <a:pt x="1200150" y="1476375"/>
                  </a:cubicBezTo>
                  <a:cubicBezTo>
                    <a:pt x="1218500" y="1468220"/>
                    <a:pt x="1240592" y="1468464"/>
                    <a:pt x="1257300" y="1457325"/>
                  </a:cubicBezTo>
                  <a:cubicBezTo>
                    <a:pt x="1266825" y="1450975"/>
                    <a:pt x="1274472" y="1439281"/>
                    <a:pt x="1285875" y="1438275"/>
                  </a:cubicBezTo>
                  <a:cubicBezTo>
                    <a:pt x="1383970" y="1429620"/>
                    <a:pt x="1482725" y="1431925"/>
                    <a:pt x="1581150" y="1428750"/>
                  </a:cubicBezTo>
                  <a:cubicBezTo>
                    <a:pt x="1597025" y="1425575"/>
                    <a:pt x="1613069" y="1423152"/>
                    <a:pt x="1628775" y="1419225"/>
                  </a:cubicBezTo>
                  <a:cubicBezTo>
                    <a:pt x="1638515" y="1416790"/>
                    <a:pt x="1647610" y="1412135"/>
                    <a:pt x="1657350" y="1409700"/>
                  </a:cubicBezTo>
                  <a:cubicBezTo>
                    <a:pt x="1683975" y="1403044"/>
                    <a:pt x="1736649" y="1394896"/>
                    <a:pt x="1762125" y="1390650"/>
                  </a:cubicBezTo>
                  <a:cubicBezTo>
                    <a:pt x="1774825" y="1371600"/>
                    <a:pt x="1784036" y="1349689"/>
                    <a:pt x="1800225" y="1333500"/>
                  </a:cubicBezTo>
                  <a:cubicBezTo>
                    <a:pt x="1819275" y="1314450"/>
                    <a:pt x="1842431" y="1298766"/>
                    <a:pt x="1857375" y="1276350"/>
                  </a:cubicBezTo>
                  <a:cubicBezTo>
                    <a:pt x="1870075" y="1257300"/>
                    <a:pt x="1879286" y="1235389"/>
                    <a:pt x="1895475" y="1219200"/>
                  </a:cubicBezTo>
                  <a:cubicBezTo>
                    <a:pt x="1905000" y="1209675"/>
                    <a:pt x="1915780" y="1201258"/>
                    <a:pt x="1924050" y="1190625"/>
                  </a:cubicBezTo>
                  <a:cubicBezTo>
                    <a:pt x="1938106" y="1172553"/>
                    <a:pt x="1954910" y="1155195"/>
                    <a:pt x="1962150" y="1133475"/>
                  </a:cubicBezTo>
                  <a:cubicBezTo>
                    <a:pt x="1965325" y="1123950"/>
                    <a:pt x="1966106" y="1113254"/>
                    <a:pt x="1971675" y="1104900"/>
                  </a:cubicBezTo>
                  <a:cubicBezTo>
                    <a:pt x="1979147" y="1093692"/>
                    <a:pt x="1991626" y="1086673"/>
                    <a:pt x="2000250" y="1076325"/>
                  </a:cubicBezTo>
                  <a:cubicBezTo>
                    <a:pt x="2034372" y="1035379"/>
                    <a:pt x="2007346" y="1062133"/>
                    <a:pt x="2028825" y="1019175"/>
                  </a:cubicBezTo>
                  <a:cubicBezTo>
                    <a:pt x="2033945" y="1008936"/>
                    <a:pt x="2042755" y="1000839"/>
                    <a:pt x="2047875" y="990600"/>
                  </a:cubicBezTo>
                  <a:cubicBezTo>
                    <a:pt x="2052365" y="981620"/>
                    <a:pt x="2052910" y="971005"/>
                    <a:pt x="2057400" y="962025"/>
                  </a:cubicBezTo>
                  <a:cubicBezTo>
                    <a:pt x="2071715" y="933394"/>
                    <a:pt x="2114667" y="888922"/>
                    <a:pt x="2133600" y="876300"/>
                  </a:cubicBezTo>
                  <a:lnTo>
                    <a:pt x="2190750" y="838200"/>
                  </a:lnTo>
                  <a:cubicBezTo>
                    <a:pt x="2238048" y="767254"/>
                    <a:pt x="2177259" y="854389"/>
                    <a:pt x="2238375" y="781050"/>
                  </a:cubicBezTo>
                  <a:cubicBezTo>
                    <a:pt x="2278062" y="733425"/>
                    <a:pt x="2233612" y="768350"/>
                    <a:pt x="2286000" y="733425"/>
                  </a:cubicBezTo>
                  <a:cubicBezTo>
                    <a:pt x="2336800" y="657225"/>
                    <a:pt x="2270125" y="749300"/>
                    <a:pt x="2333625" y="685800"/>
                  </a:cubicBezTo>
                  <a:cubicBezTo>
                    <a:pt x="2356123" y="663302"/>
                    <a:pt x="2353048" y="645272"/>
                    <a:pt x="2371725" y="619125"/>
                  </a:cubicBezTo>
                  <a:cubicBezTo>
                    <a:pt x="2379555" y="608164"/>
                    <a:pt x="2391676" y="600898"/>
                    <a:pt x="2400300" y="590550"/>
                  </a:cubicBezTo>
                  <a:cubicBezTo>
                    <a:pt x="2423835" y="562308"/>
                    <a:pt x="2418437" y="557147"/>
                    <a:pt x="2438400" y="523875"/>
                  </a:cubicBezTo>
                  <a:cubicBezTo>
                    <a:pt x="2521098" y="386045"/>
                    <a:pt x="2438468" y="523788"/>
                    <a:pt x="2505075" y="438150"/>
                  </a:cubicBezTo>
                  <a:cubicBezTo>
                    <a:pt x="2519131" y="420078"/>
                    <a:pt x="2530475" y="400050"/>
                    <a:pt x="2543175" y="381000"/>
                  </a:cubicBezTo>
                  <a:cubicBezTo>
                    <a:pt x="2549525" y="371475"/>
                    <a:pt x="2554130" y="360520"/>
                    <a:pt x="2562225" y="352425"/>
                  </a:cubicBezTo>
                  <a:lnTo>
                    <a:pt x="2619375" y="295275"/>
                  </a:lnTo>
                  <a:cubicBezTo>
                    <a:pt x="2628900" y="285750"/>
                    <a:pt x="2635171" y="270960"/>
                    <a:pt x="2647950" y="266700"/>
                  </a:cubicBezTo>
                  <a:cubicBezTo>
                    <a:pt x="2683260" y="254930"/>
                    <a:pt x="2672035" y="266155"/>
                    <a:pt x="2686050" y="238125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E9A5530-CBE0-433F-B768-180C11585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125" y="2305050"/>
              <a:ext cx="1857375" cy="2047875"/>
            </a:xfrm>
            <a:custGeom>
              <a:avLst/>
              <a:gdLst>
                <a:gd name="T0" fmla="*/ 0 w 1857375"/>
                <a:gd name="T1" fmla="*/ 0 h 2047875"/>
                <a:gd name="T2" fmla="*/ 28575 w 1857375"/>
                <a:gd name="T3" fmla="*/ 428625 h 2047875"/>
                <a:gd name="T4" fmla="*/ 19050 w 1857375"/>
                <a:gd name="T5" fmla="*/ 457200 h 2047875"/>
                <a:gd name="T6" fmla="*/ 9525 w 1857375"/>
                <a:gd name="T7" fmla="*/ 514350 h 2047875"/>
                <a:gd name="T8" fmla="*/ 19050 w 1857375"/>
                <a:gd name="T9" fmla="*/ 714375 h 2047875"/>
                <a:gd name="T10" fmla="*/ 28575 w 1857375"/>
                <a:gd name="T11" fmla="*/ 771525 h 2047875"/>
                <a:gd name="T12" fmla="*/ 38100 w 1857375"/>
                <a:gd name="T13" fmla="*/ 847725 h 2047875"/>
                <a:gd name="T14" fmla="*/ 47625 w 1857375"/>
                <a:gd name="T15" fmla="*/ 885825 h 2047875"/>
                <a:gd name="T16" fmla="*/ 57150 w 1857375"/>
                <a:gd name="T17" fmla="*/ 952500 h 2047875"/>
                <a:gd name="T18" fmla="*/ 66675 w 1857375"/>
                <a:gd name="T19" fmla="*/ 981075 h 2047875"/>
                <a:gd name="T20" fmla="*/ 76200 w 1857375"/>
                <a:gd name="T21" fmla="*/ 1019175 h 2047875"/>
                <a:gd name="T22" fmla="*/ 85725 w 1857375"/>
                <a:gd name="T23" fmla="*/ 1047750 h 2047875"/>
                <a:gd name="T24" fmla="*/ 114300 w 1857375"/>
                <a:gd name="T25" fmla="*/ 1114425 h 2047875"/>
                <a:gd name="T26" fmla="*/ 142875 w 1857375"/>
                <a:gd name="T27" fmla="*/ 1209675 h 2047875"/>
                <a:gd name="T28" fmla="*/ 152400 w 1857375"/>
                <a:gd name="T29" fmla="*/ 1238250 h 2047875"/>
                <a:gd name="T30" fmla="*/ 161925 w 1857375"/>
                <a:gd name="T31" fmla="*/ 1266825 h 2047875"/>
                <a:gd name="T32" fmla="*/ 180975 w 1857375"/>
                <a:gd name="T33" fmla="*/ 1304925 h 2047875"/>
                <a:gd name="T34" fmla="*/ 200025 w 1857375"/>
                <a:gd name="T35" fmla="*/ 1428750 h 2047875"/>
                <a:gd name="T36" fmla="*/ 209550 w 1857375"/>
                <a:gd name="T37" fmla="*/ 1457325 h 2047875"/>
                <a:gd name="T38" fmla="*/ 219075 w 1857375"/>
                <a:gd name="T39" fmla="*/ 1495425 h 2047875"/>
                <a:gd name="T40" fmla="*/ 238125 w 1857375"/>
                <a:gd name="T41" fmla="*/ 1524000 h 2047875"/>
                <a:gd name="T42" fmla="*/ 257175 w 1857375"/>
                <a:gd name="T43" fmla="*/ 1619250 h 2047875"/>
                <a:gd name="T44" fmla="*/ 266700 w 1857375"/>
                <a:gd name="T45" fmla="*/ 1666875 h 2047875"/>
                <a:gd name="T46" fmla="*/ 285750 w 1857375"/>
                <a:gd name="T47" fmla="*/ 1724025 h 2047875"/>
                <a:gd name="T48" fmla="*/ 342900 w 1857375"/>
                <a:gd name="T49" fmla="*/ 1809750 h 2047875"/>
                <a:gd name="T50" fmla="*/ 361950 w 1857375"/>
                <a:gd name="T51" fmla="*/ 1838325 h 2047875"/>
                <a:gd name="T52" fmla="*/ 390525 w 1857375"/>
                <a:gd name="T53" fmla="*/ 1866900 h 2047875"/>
                <a:gd name="T54" fmla="*/ 466725 w 1857375"/>
                <a:gd name="T55" fmla="*/ 1952625 h 2047875"/>
                <a:gd name="T56" fmla="*/ 495300 w 1857375"/>
                <a:gd name="T57" fmla="*/ 1962150 h 2047875"/>
                <a:gd name="T58" fmla="*/ 552450 w 1857375"/>
                <a:gd name="T59" fmla="*/ 2000250 h 2047875"/>
                <a:gd name="T60" fmla="*/ 638175 w 1857375"/>
                <a:gd name="T61" fmla="*/ 2028825 h 2047875"/>
                <a:gd name="T62" fmla="*/ 666750 w 1857375"/>
                <a:gd name="T63" fmla="*/ 2038350 h 2047875"/>
                <a:gd name="T64" fmla="*/ 704850 w 1857375"/>
                <a:gd name="T65" fmla="*/ 2047875 h 2047875"/>
                <a:gd name="T66" fmla="*/ 914400 w 1857375"/>
                <a:gd name="T67" fmla="*/ 2038350 h 2047875"/>
                <a:gd name="T68" fmla="*/ 1000125 w 1857375"/>
                <a:gd name="T69" fmla="*/ 1990725 h 2047875"/>
                <a:gd name="T70" fmla="*/ 1028700 w 1857375"/>
                <a:gd name="T71" fmla="*/ 1962150 h 2047875"/>
                <a:gd name="T72" fmla="*/ 1162050 w 1857375"/>
                <a:gd name="T73" fmla="*/ 1952625 h 2047875"/>
                <a:gd name="T74" fmla="*/ 1209675 w 1857375"/>
                <a:gd name="T75" fmla="*/ 1943100 h 2047875"/>
                <a:gd name="T76" fmla="*/ 1238250 w 1857375"/>
                <a:gd name="T77" fmla="*/ 1933575 h 2047875"/>
                <a:gd name="T78" fmla="*/ 1276350 w 1857375"/>
                <a:gd name="T79" fmla="*/ 1924050 h 2047875"/>
                <a:gd name="T80" fmla="*/ 1390650 w 1857375"/>
                <a:gd name="T81" fmla="*/ 1847850 h 2047875"/>
                <a:gd name="T82" fmla="*/ 1419225 w 1857375"/>
                <a:gd name="T83" fmla="*/ 1828800 h 2047875"/>
                <a:gd name="T84" fmla="*/ 1447800 w 1857375"/>
                <a:gd name="T85" fmla="*/ 1809750 h 2047875"/>
                <a:gd name="T86" fmla="*/ 1476375 w 1857375"/>
                <a:gd name="T87" fmla="*/ 1800225 h 2047875"/>
                <a:gd name="T88" fmla="*/ 1504950 w 1857375"/>
                <a:gd name="T89" fmla="*/ 1771650 h 2047875"/>
                <a:gd name="T90" fmla="*/ 1609725 w 1857375"/>
                <a:gd name="T91" fmla="*/ 1743075 h 2047875"/>
                <a:gd name="T92" fmla="*/ 1666875 w 1857375"/>
                <a:gd name="T93" fmla="*/ 1724025 h 2047875"/>
                <a:gd name="T94" fmla="*/ 1724025 w 1857375"/>
                <a:gd name="T95" fmla="*/ 1685925 h 2047875"/>
                <a:gd name="T96" fmla="*/ 1752600 w 1857375"/>
                <a:gd name="T97" fmla="*/ 1666875 h 2047875"/>
                <a:gd name="T98" fmla="*/ 1809750 w 1857375"/>
                <a:gd name="T99" fmla="*/ 1638300 h 2047875"/>
                <a:gd name="T100" fmla="*/ 1838325 w 1857375"/>
                <a:gd name="T101" fmla="*/ 1628775 h 2047875"/>
                <a:gd name="T102" fmla="*/ 1857375 w 1857375"/>
                <a:gd name="T103" fmla="*/ 1619250 h 20478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57375" h="2047875">
                  <a:moveTo>
                    <a:pt x="0" y="0"/>
                  </a:moveTo>
                  <a:cubicBezTo>
                    <a:pt x="9525" y="142875"/>
                    <a:pt x="22614" y="285557"/>
                    <a:pt x="28575" y="428625"/>
                  </a:cubicBezTo>
                  <a:cubicBezTo>
                    <a:pt x="28993" y="438657"/>
                    <a:pt x="21228" y="447399"/>
                    <a:pt x="19050" y="457200"/>
                  </a:cubicBezTo>
                  <a:cubicBezTo>
                    <a:pt x="14860" y="476053"/>
                    <a:pt x="12700" y="495300"/>
                    <a:pt x="9525" y="514350"/>
                  </a:cubicBezTo>
                  <a:cubicBezTo>
                    <a:pt x="12700" y="581025"/>
                    <a:pt x="14119" y="647807"/>
                    <a:pt x="19050" y="714375"/>
                  </a:cubicBezTo>
                  <a:cubicBezTo>
                    <a:pt x="20477" y="733635"/>
                    <a:pt x="25844" y="752406"/>
                    <a:pt x="28575" y="771525"/>
                  </a:cubicBezTo>
                  <a:cubicBezTo>
                    <a:pt x="32195" y="796865"/>
                    <a:pt x="33892" y="822476"/>
                    <a:pt x="38100" y="847725"/>
                  </a:cubicBezTo>
                  <a:cubicBezTo>
                    <a:pt x="40252" y="860638"/>
                    <a:pt x="45283" y="872945"/>
                    <a:pt x="47625" y="885825"/>
                  </a:cubicBezTo>
                  <a:cubicBezTo>
                    <a:pt x="51641" y="907914"/>
                    <a:pt x="52747" y="930485"/>
                    <a:pt x="57150" y="952500"/>
                  </a:cubicBezTo>
                  <a:cubicBezTo>
                    <a:pt x="59119" y="962345"/>
                    <a:pt x="63917" y="971421"/>
                    <a:pt x="66675" y="981075"/>
                  </a:cubicBezTo>
                  <a:cubicBezTo>
                    <a:pt x="70271" y="993662"/>
                    <a:pt x="72604" y="1006588"/>
                    <a:pt x="76200" y="1019175"/>
                  </a:cubicBezTo>
                  <a:cubicBezTo>
                    <a:pt x="78958" y="1028829"/>
                    <a:pt x="82967" y="1038096"/>
                    <a:pt x="85725" y="1047750"/>
                  </a:cubicBezTo>
                  <a:cubicBezTo>
                    <a:pt x="101102" y="1101569"/>
                    <a:pt x="85299" y="1070924"/>
                    <a:pt x="114300" y="1114425"/>
                  </a:cubicBezTo>
                  <a:cubicBezTo>
                    <a:pt x="128695" y="1172006"/>
                    <a:pt x="119685" y="1140106"/>
                    <a:pt x="142875" y="1209675"/>
                  </a:cubicBezTo>
                  <a:lnTo>
                    <a:pt x="152400" y="1238250"/>
                  </a:lnTo>
                  <a:cubicBezTo>
                    <a:pt x="155575" y="1247775"/>
                    <a:pt x="157435" y="1257845"/>
                    <a:pt x="161925" y="1266825"/>
                  </a:cubicBezTo>
                  <a:lnTo>
                    <a:pt x="180975" y="1304925"/>
                  </a:lnTo>
                  <a:cubicBezTo>
                    <a:pt x="184013" y="1326194"/>
                    <a:pt x="194739" y="1404961"/>
                    <a:pt x="200025" y="1428750"/>
                  </a:cubicBezTo>
                  <a:cubicBezTo>
                    <a:pt x="202203" y="1438551"/>
                    <a:pt x="206792" y="1447671"/>
                    <a:pt x="209550" y="1457325"/>
                  </a:cubicBezTo>
                  <a:cubicBezTo>
                    <a:pt x="213146" y="1469912"/>
                    <a:pt x="213918" y="1483393"/>
                    <a:pt x="219075" y="1495425"/>
                  </a:cubicBezTo>
                  <a:cubicBezTo>
                    <a:pt x="223584" y="1505947"/>
                    <a:pt x="231775" y="1514475"/>
                    <a:pt x="238125" y="1524000"/>
                  </a:cubicBezTo>
                  <a:cubicBezTo>
                    <a:pt x="256790" y="1635988"/>
                    <a:pt x="238230" y="1533996"/>
                    <a:pt x="257175" y="1619250"/>
                  </a:cubicBezTo>
                  <a:cubicBezTo>
                    <a:pt x="260687" y="1635054"/>
                    <a:pt x="262440" y="1651256"/>
                    <a:pt x="266700" y="1666875"/>
                  </a:cubicBezTo>
                  <a:cubicBezTo>
                    <a:pt x="271984" y="1686248"/>
                    <a:pt x="274611" y="1707317"/>
                    <a:pt x="285750" y="1724025"/>
                  </a:cubicBezTo>
                  <a:lnTo>
                    <a:pt x="342900" y="1809750"/>
                  </a:lnTo>
                  <a:cubicBezTo>
                    <a:pt x="349250" y="1819275"/>
                    <a:pt x="353855" y="1830230"/>
                    <a:pt x="361950" y="1838325"/>
                  </a:cubicBezTo>
                  <a:cubicBezTo>
                    <a:pt x="371475" y="1847850"/>
                    <a:pt x="381901" y="1856552"/>
                    <a:pt x="390525" y="1866900"/>
                  </a:cubicBezTo>
                  <a:cubicBezTo>
                    <a:pt x="414960" y="1896222"/>
                    <a:pt x="423976" y="1938375"/>
                    <a:pt x="466725" y="1952625"/>
                  </a:cubicBezTo>
                  <a:cubicBezTo>
                    <a:pt x="476250" y="1955800"/>
                    <a:pt x="486523" y="1957274"/>
                    <a:pt x="495300" y="1962150"/>
                  </a:cubicBezTo>
                  <a:cubicBezTo>
                    <a:pt x="515314" y="1973269"/>
                    <a:pt x="530730" y="1993010"/>
                    <a:pt x="552450" y="2000250"/>
                  </a:cubicBezTo>
                  <a:lnTo>
                    <a:pt x="638175" y="2028825"/>
                  </a:lnTo>
                  <a:cubicBezTo>
                    <a:pt x="647700" y="2032000"/>
                    <a:pt x="657010" y="2035915"/>
                    <a:pt x="666750" y="2038350"/>
                  </a:cubicBezTo>
                  <a:lnTo>
                    <a:pt x="704850" y="2047875"/>
                  </a:lnTo>
                  <a:cubicBezTo>
                    <a:pt x="774700" y="2044700"/>
                    <a:pt x="844701" y="2043926"/>
                    <a:pt x="914400" y="2038350"/>
                  </a:cubicBezTo>
                  <a:cubicBezTo>
                    <a:pt x="940438" y="2036267"/>
                    <a:pt x="989936" y="2000914"/>
                    <a:pt x="1000125" y="1990725"/>
                  </a:cubicBezTo>
                  <a:cubicBezTo>
                    <a:pt x="1009650" y="1981200"/>
                    <a:pt x="1015588" y="1965235"/>
                    <a:pt x="1028700" y="1962150"/>
                  </a:cubicBezTo>
                  <a:cubicBezTo>
                    <a:pt x="1072079" y="1951943"/>
                    <a:pt x="1117600" y="1955800"/>
                    <a:pt x="1162050" y="1952625"/>
                  </a:cubicBezTo>
                  <a:cubicBezTo>
                    <a:pt x="1177925" y="1949450"/>
                    <a:pt x="1193969" y="1947027"/>
                    <a:pt x="1209675" y="1943100"/>
                  </a:cubicBezTo>
                  <a:cubicBezTo>
                    <a:pt x="1219415" y="1940665"/>
                    <a:pt x="1228596" y="1936333"/>
                    <a:pt x="1238250" y="1933575"/>
                  </a:cubicBezTo>
                  <a:cubicBezTo>
                    <a:pt x="1250837" y="1929979"/>
                    <a:pt x="1263650" y="1927225"/>
                    <a:pt x="1276350" y="1924050"/>
                  </a:cubicBezTo>
                  <a:lnTo>
                    <a:pt x="1390650" y="1847850"/>
                  </a:lnTo>
                  <a:lnTo>
                    <a:pt x="1419225" y="1828800"/>
                  </a:lnTo>
                  <a:cubicBezTo>
                    <a:pt x="1428750" y="1822450"/>
                    <a:pt x="1436940" y="1813370"/>
                    <a:pt x="1447800" y="1809750"/>
                  </a:cubicBezTo>
                  <a:lnTo>
                    <a:pt x="1476375" y="1800225"/>
                  </a:lnTo>
                  <a:cubicBezTo>
                    <a:pt x="1485900" y="1790700"/>
                    <a:pt x="1493175" y="1778192"/>
                    <a:pt x="1504950" y="1771650"/>
                  </a:cubicBezTo>
                  <a:cubicBezTo>
                    <a:pt x="1541958" y="1751090"/>
                    <a:pt x="1571031" y="1753628"/>
                    <a:pt x="1609725" y="1743075"/>
                  </a:cubicBezTo>
                  <a:cubicBezTo>
                    <a:pt x="1629098" y="1737791"/>
                    <a:pt x="1650167" y="1735164"/>
                    <a:pt x="1666875" y="1724025"/>
                  </a:cubicBezTo>
                  <a:lnTo>
                    <a:pt x="1724025" y="1685925"/>
                  </a:lnTo>
                  <a:cubicBezTo>
                    <a:pt x="1733550" y="1679575"/>
                    <a:pt x="1741740" y="1670495"/>
                    <a:pt x="1752600" y="1666875"/>
                  </a:cubicBezTo>
                  <a:cubicBezTo>
                    <a:pt x="1824424" y="1642934"/>
                    <a:pt x="1735892" y="1675229"/>
                    <a:pt x="1809750" y="1638300"/>
                  </a:cubicBezTo>
                  <a:cubicBezTo>
                    <a:pt x="1818730" y="1633810"/>
                    <a:pt x="1829003" y="1632504"/>
                    <a:pt x="1838325" y="1628775"/>
                  </a:cubicBezTo>
                  <a:cubicBezTo>
                    <a:pt x="1844917" y="1626138"/>
                    <a:pt x="1851025" y="1622425"/>
                    <a:pt x="1857375" y="1619250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518E4914-949B-4938-9BD2-D5DC0559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1809750"/>
              <a:ext cx="2876550" cy="5019675"/>
            </a:xfrm>
            <a:custGeom>
              <a:avLst/>
              <a:gdLst/>
              <a:ahLst/>
              <a:cxnLst/>
              <a:rect l="0" t="0" r="r" b="b"/>
              <a:pathLst>
                <a:path w="2876550" h="5019675">
                  <a:moveTo>
                    <a:pt x="2876550" y="0"/>
                  </a:moveTo>
                  <a:cubicBezTo>
                    <a:pt x="2860675" y="19050"/>
                    <a:pt x="2845681" y="38870"/>
                    <a:pt x="2828925" y="57150"/>
                  </a:cubicBezTo>
                  <a:cubicBezTo>
                    <a:pt x="2810720" y="77009"/>
                    <a:pt x="2787939" y="92747"/>
                    <a:pt x="2771775" y="114300"/>
                  </a:cubicBezTo>
                  <a:cubicBezTo>
                    <a:pt x="2762250" y="127000"/>
                    <a:pt x="2753531" y="140347"/>
                    <a:pt x="2743200" y="152400"/>
                  </a:cubicBezTo>
                  <a:cubicBezTo>
                    <a:pt x="2734434" y="162627"/>
                    <a:pt x="2723249" y="170627"/>
                    <a:pt x="2714625" y="180975"/>
                  </a:cubicBezTo>
                  <a:cubicBezTo>
                    <a:pt x="2707296" y="189769"/>
                    <a:pt x="2701642" y="199842"/>
                    <a:pt x="2695575" y="209550"/>
                  </a:cubicBezTo>
                  <a:cubicBezTo>
                    <a:pt x="2677240" y="238885"/>
                    <a:pt x="2667295" y="259150"/>
                    <a:pt x="2647950" y="285750"/>
                  </a:cubicBezTo>
                  <a:cubicBezTo>
                    <a:pt x="2644606" y="290348"/>
                    <a:pt x="2586535" y="364651"/>
                    <a:pt x="2571750" y="390525"/>
                  </a:cubicBezTo>
                  <a:cubicBezTo>
                    <a:pt x="2564705" y="402853"/>
                    <a:pt x="2560005" y="416449"/>
                    <a:pt x="2552700" y="428625"/>
                  </a:cubicBezTo>
                  <a:cubicBezTo>
                    <a:pt x="2540920" y="448258"/>
                    <a:pt x="2527300" y="466725"/>
                    <a:pt x="2514600" y="485775"/>
                  </a:cubicBezTo>
                  <a:lnTo>
                    <a:pt x="2476500" y="542925"/>
                  </a:lnTo>
                  <a:lnTo>
                    <a:pt x="2438400" y="600075"/>
                  </a:lnTo>
                  <a:cubicBezTo>
                    <a:pt x="2432050" y="609600"/>
                    <a:pt x="2426219" y="619492"/>
                    <a:pt x="2419350" y="628650"/>
                  </a:cubicBezTo>
                  <a:cubicBezTo>
                    <a:pt x="2409825" y="641350"/>
                    <a:pt x="2401106" y="654697"/>
                    <a:pt x="2390775" y="666750"/>
                  </a:cubicBezTo>
                  <a:cubicBezTo>
                    <a:pt x="2382009" y="676977"/>
                    <a:pt x="2370030" y="684364"/>
                    <a:pt x="2362200" y="695325"/>
                  </a:cubicBezTo>
                  <a:cubicBezTo>
                    <a:pt x="2315619" y="760539"/>
                    <a:pt x="2369095" y="708006"/>
                    <a:pt x="2324100" y="762000"/>
                  </a:cubicBezTo>
                  <a:cubicBezTo>
                    <a:pt x="2315476" y="772348"/>
                    <a:pt x="2302757" y="779211"/>
                    <a:pt x="2295525" y="790575"/>
                  </a:cubicBezTo>
                  <a:cubicBezTo>
                    <a:pt x="2280279" y="814533"/>
                    <a:pt x="2266405" y="839834"/>
                    <a:pt x="2257425" y="866775"/>
                  </a:cubicBezTo>
                  <a:cubicBezTo>
                    <a:pt x="2254250" y="876300"/>
                    <a:pt x="2252776" y="886573"/>
                    <a:pt x="2247900" y="895350"/>
                  </a:cubicBezTo>
                  <a:cubicBezTo>
                    <a:pt x="2236781" y="915364"/>
                    <a:pt x="2217040" y="930780"/>
                    <a:pt x="2209800" y="952500"/>
                  </a:cubicBezTo>
                  <a:cubicBezTo>
                    <a:pt x="2185859" y="1024324"/>
                    <a:pt x="2218154" y="935792"/>
                    <a:pt x="2181225" y="1009650"/>
                  </a:cubicBezTo>
                  <a:cubicBezTo>
                    <a:pt x="2176735" y="1018630"/>
                    <a:pt x="2176190" y="1029245"/>
                    <a:pt x="2171700" y="1038225"/>
                  </a:cubicBezTo>
                  <a:cubicBezTo>
                    <a:pt x="2166580" y="1048464"/>
                    <a:pt x="2158330" y="1056861"/>
                    <a:pt x="2152650" y="1066800"/>
                  </a:cubicBezTo>
                  <a:cubicBezTo>
                    <a:pt x="2145605" y="1079128"/>
                    <a:pt x="2140905" y="1092724"/>
                    <a:pt x="2133600" y="1104900"/>
                  </a:cubicBezTo>
                  <a:cubicBezTo>
                    <a:pt x="2121820" y="1124533"/>
                    <a:pt x="2102740" y="1140330"/>
                    <a:pt x="2095500" y="1162050"/>
                  </a:cubicBezTo>
                  <a:cubicBezTo>
                    <a:pt x="2064839" y="1254032"/>
                    <a:pt x="2114005" y="1111024"/>
                    <a:pt x="2066925" y="1228725"/>
                  </a:cubicBezTo>
                  <a:cubicBezTo>
                    <a:pt x="2059467" y="1247369"/>
                    <a:pt x="2059014" y="1269167"/>
                    <a:pt x="2047875" y="1285875"/>
                  </a:cubicBezTo>
                  <a:cubicBezTo>
                    <a:pt x="2041525" y="1295400"/>
                    <a:pt x="2033474" y="1303989"/>
                    <a:pt x="2028825" y="1314450"/>
                  </a:cubicBezTo>
                  <a:cubicBezTo>
                    <a:pt x="2020670" y="1332800"/>
                    <a:pt x="2018755" y="1353639"/>
                    <a:pt x="2009775" y="1371600"/>
                  </a:cubicBezTo>
                  <a:cubicBezTo>
                    <a:pt x="2003425" y="1384300"/>
                    <a:pt x="1996318" y="1396649"/>
                    <a:pt x="1990725" y="1409700"/>
                  </a:cubicBezTo>
                  <a:cubicBezTo>
                    <a:pt x="1986770" y="1418928"/>
                    <a:pt x="1985690" y="1429295"/>
                    <a:pt x="1981200" y="1438275"/>
                  </a:cubicBezTo>
                  <a:cubicBezTo>
                    <a:pt x="1972921" y="1454834"/>
                    <a:pt x="1961616" y="1469716"/>
                    <a:pt x="1952625" y="1485900"/>
                  </a:cubicBezTo>
                  <a:cubicBezTo>
                    <a:pt x="1907871" y="1566457"/>
                    <a:pt x="1962895" y="1481047"/>
                    <a:pt x="1905000" y="1562100"/>
                  </a:cubicBezTo>
                  <a:cubicBezTo>
                    <a:pt x="1898346" y="1571415"/>
                    <a:pt x="1891070" y="1580436"/>
                    <a:pt x="1885950" y="1590675"/>
                  </a:cubicBezTo>
                  <a:cubicBezTo>
                    <a:pt x="1865222" y="1632132"/>
                    <a:pt x="1890409" y="1611102"/>
                    <a:pt x="1857375" y="1657350"/>
                  </a:cubicBezTo>
                  <a:cubicBezTo>
                    <a:pt x="1849545" y="1668311"/>
                    <a:pt x="1838325" y="1676400"/>
                    <a:pt x="1828800" y="1685925"/>
                  </a:cubicBezTo>
                  <a:cubicBezTo>
                    <a:pt x="1804859" y="1757749"/>
                    <a:pt x="1837154" y="1669217"/>
                    <a:pt x="1800225" y="1743075"/>
                  </a:cubicBezTo>
                  <a:cubicBezTo>
                    <a:pt x="1795735" y="1752055"/>
                    <a:pt x="1795190" y="1762670"/>
                    <a:pt x="1790700" y="1771650"/>
                  </a:cubicBezTo>
                  <a:cubicBezTo>
                    <a:pt x="1785580" y="1781889"/>
                    <a:pt x="1776770" y="1789986"/>
                    <a:pt x="1771650" y="1800225"/>
                  </a:cubicBezTo>
                  <a:cubicBezTo>
                    <a:pt x="1767160" y="1809205"/>
                    <a:pt x="1766615" y="1819820"/>
                    <a:pt x="1762125" y="1828800"/>
                  </a:cubicBezTo>
                  <a:cubicBezTo>
                    <a:pt x="1757005" y="1839039"/>
                    <a:pt x="1747724" y="1846914"/>
                    <a:pt x="1743075" y="1857375"/>
                  </a:cubicBezTo>
                  <a:cubicBezTo>
                    <a:pt x="1734920" y="1875725"/>
                    <a:pt x="1735164" y="1897817"/>
                    <a:pt x="1724025" y="1914525"/>
                  </a:cubicBezTo>
                  <a:cubicBezTo>
                    <a:pt x="1717675" y="1924050"/>
                    <a:pt x="1709624" y="1932639"/>
                    <a:pt x="1704975" y="1943100"/>
                  </a:cubicBezTo>
                  <a:cubicBezTo>
                    <a:pt x="1696820" y="1961450"/>
                    <a:pt x="1694905" y="1982289"/>
                    <a:pt x="1685925" y="2000250"/>
                  </a:cubicBezTo>
                  <a:cubicBezTo>
                    <a:pt x="1679575" y="2012950"/>
                    <a:pt x="1673920" y="2026022"/>
                    <a:pt x="1666875" y="2038350"/>
                  </a:cubicBezTo>
                  <a:cubicBezTo>
                    <a:pt x="1661195" y="2048289"/>
                    <a:pt x="1652474" y="2056464"/>
                    <a:pt x="1647825" y="2066925"/>
                  </a:cubicBezTo>
                  <a:cubicBezTo>
                    <a:pt x="1610529" y="2150840"/>
                    <a:pt x="1652356" y="2100494"/>
                    <a:pt x="1600200" y="2152650"/>
                  </a:cubicBezTo>
                  <a:cubicBezTo>
                    <a:pt x="1590654" y="2181289"/>
                    <a:pt x="1592141" y="2185181"/>
                    <a:pt x="1571625" y="2209800"/>
                  </a:cubicBezTo>
                  <a:cubicBezTo>
                    <a:pt x="1563001" y="2220148"/>
                    <a:pt x="1551320" y="2227742"/>
                    <a:pt x="1543050" y="2238375"/>
                  </a:cubicBezTo>
                  <a:cubicBezTo>
                    <a:pt x="1528994" y="2256447"/>
                    <a:pt x="1515189" y="2275047"/>
                    <a:pt x="1504950" y="2295525"/>
                  </a:cubicBezTo>
                  <a:cubicBezTo>
                    <a:pt x="1498600" y="2308225"/>
                    <a:pt x="1495141" y="2322844"/>
                    <a:pt x="1485900" y="2333625"/>
                  </a:cubicBezTo>
                  <a:cubicBezTo>
                    <a:pt x="1475569" y="2345678"/>
                    <a:pt x="1460500" y="2352675"/>
                    <a:pt x="1447800" y="2362200"/>
                  </a:cubicBezTo>
                  <a:cubicBezTo>
                    <a:pt x="1425961" y="2427718"/>
                    <a:pt x="1455832" y="2348144"/>
                    <a:pt x="1409700" y="2428875"/>
                  </a:cubicBezTo>
                  <a:cubicBezTo>
                    <a:pt x="1372941" y="2493204"/>
                    <a:pt x="1438098" y="2419527"/>
                    <a:pt x="1371600" y="2486025"/>
                  </a:cubicBezTo>
                  <a:cubicBezTo>
                    <a:pt x="1349761" y="2551543"/>
                    <a:pt x="1379632" y="2471969"/>
                    <a:pt x="1333500" y="2552700"/>
                  </a:cubicBezTo>
                  <a:cubicBezTo>
                    <a:pt x="1328519" y="2561417"/>
                    <a:pt x="1328851" y="2572498"/>
                    <a:pt x="1323975" y="2581275"/>
                  </a:cubicBezTo>
                  <a:lnTo>
                    <a:pt x="1266825" y="2667000"/>
                  </a:lnTo>
                  <a:lnTo>
                    <a:pt x="1209675" y="2752725"/>
                  </a:lnTo>
                  <a:lnTo>
                    <a:pt x="1190625" y="2781300"/>
                  </a:lnTo>
                  <a:cubicBezTo>
                    <a:pt x="1184275" y="2790825"/>
                    <a:pt x="1178444" y="2800717"/>
                    <a:pt x="1171575" y="2809875"/>
                  </a:cubicBezTo>
                  <a:lnTo>
                    <a:pt x="1143000" y="2847975"/>
                  </a:lnTo>
                  <a:cubicBezTo>
                    <a:pt x="1139825" y="2857500"/>
                    <a:pt x="1138351" y="2867773"/>
                    <a:pt x="1133475" y="2876550"/>
                  </a:cubicBezTo>
                  <a:cubicBezTo>
                    <a:pt x="1122356" y="2896564"/>
                    <a:pt x="1102615" y="2911980"/>
                    <a:pt x="1095375" y="2933700"/>
                  </a:cubicBezTo>
                  <a:lnTo>
                    <a:pt x="1076325" y="2990850"/>
                  </a:lnTo>
                  <a:cubicBezTo>
                    <a:pt x="1073150" y="3000375"/>
                    <a:pt x="1072369" y="3011071"/>
                    <a:pt x="1066800" y="3019425"/>
                  </a:cubicBezTo>
                  <a:cubicBezTo>
                    <a:pt x="1060450" y="3028950"/>
                    <a:pt x="1052399" y="3037539"/>
                    <a:pt x="1047750" y="3048000"/>
                  </a:cubicBezTo>
                  <a:cubicBezTo>
                    <a:pt x="1039595" y="3066350"/>
                    <a:pt x="1035050" y="3086100"/>
                    <a:pt x="1028700" y="3105150"/>
                  </a:cubicBezTo>
                  <a:cubicBezTo>
                    <a:pt x="1025525" y="3114675"/>
                    <a:pt x="1024744" y="3125371"/>
                    <a:pt x="1019175" y="3133725"/>
                  </a:cubicBezTo>
                  <a:cubicBezTo>
                    <a:pt x="1006475" y="3152775"/>
                    <a:pt x="988315" y="3169155"/>
                    <a:pt x="981075" y="3190875"/>
                  </a:cubicBezTo>
                  <a:cubicBezTo>
                    <a:pt x="957134" y="3262699"/>
                    <a:pt x="989429" y="3174167"/>
                    <a:pt x="952500" y="3248025"/>
                  </a:cubicBezTo>
                  <a:cubicBezTo>
                    <a:pt x="948010" y="3257005"/>
                    <a:pt x="947465" y="3267620"/>
                    <a:pt x="942975" y="3276600"/>
                  </a:cubicBezTo>
                  <a:cubicBezTo>
                    <a:pt x="929714" y="3303122"/>
                    <a:pt x="916416" y="3312684"/>
                    <a:pt x="895350" y="3333750"/>
                  </a:cubicBezTo>
                  <a:cubicBezTo>
                    <a:pt x="872702" y="3401694"/>
                    <a:pt x="904816" y="3319551"/>
                    <a:pt x="857250" y="3390900"/>
                  </a:cubicBezTo>
                  <a:cubicBezTo>
                    <a:pt x="851681" y="3399254"/>
                    <a:pt x="852215" y="3410495"/>
                    <a:pt x="847725" y="3419475"/>
                  </a:cubicBezTo>
                  <a:cubicBezTo>
                    <a:pt x="831850" y="3451225"/>
                    <a:pt x="828675" y="3448050"/>
                    <a:pt x="800100" y="3467100"/>
                  </a:cubicBezTo>
                  <a:cubicBezTo>
                    <a:pt x="750953" y="3614542"/>
                    <a:pt x="807283" y="3462259"/>
                    <a:pt x="762000" y="3552825"/>
                  </a:cubicBezTo>
                  <a:cubicBezTo>
                    <a:pt x="757510" y="3561805"/>
                    <a:pt x="756965" y="3572420"/>
                    <a:pt x="752475" y="3581400"/>
                  </a:cubicBezTo>
                  <a:cubicBezTo>
                    <a:pt x="747355" y="3591639"/>
                    <a:pt x="738074" y="3599514"/>
                    <a:pt x="733425" y="3609975"/>
                  </a:cubicBezTo>
                  <a:cubicBezTo>
                    <a:pt x="725270" y="3628325"/>
                    <a:pt x="725514" y="3650417"/>
                    <a:pt x="714375" y="3667125"/>
                  </a:cubicBezTo>
                  <a:cubicBezTo>
                    <a:pt x="659780" y="3749017"/>
                    <a:pt x="725235" y="3645405"/>
                    <a:pt x="685800" y="3724275"/>
                  </a:cubicBezTo>
                  <a:cubicBezTo>
                    <a:pt x="680680" y="3734514"/>
                    <a:pt x="671870" y="3742611"/>
                    <a:pt x="666750" y="3752850"/>
                  </a:cubicBezTo>
                  <a:cubicBezTo>
                    <a:pt x="662260" y="3761830"/>
                    <a:pt x="661715" y="3772445"/>
                    <a:pt x="657225" y="3781425"/>
                  </a:cubicBezTo>
                  <a:cubicBezTo>
                    <a:pt x="652105" y="3791664"/>
                    <a:pt x="643295" y="3799761"/>
                    <a:pt x="638175" y="3810000"/>
                  </a:cubicBezTo>
                  <a:cubicBezTo>
                    <a:pt x="633685" y="3818980"/>
                    <a:pt x="633140" y="3829595"/>
                    <a:pt x="628650" y="3838575"/>
                  </a:cubicBezTo>
                  <a:cubicBezTo>
                    <a:pt x="623530" y="3848814"/>
                    <a:pt x="615280" y="3857211"/>
                    <a:pt x="609600" y="3867150"/>
                  </a:cubicBezTo>
                  <a:cubicBezTo>
                    <a:pt x="602555" y="3879478"/>
                    <a:pt x="596143" y="3892199"/>
                    <a:pt x="590550" y="3905250"/>
                  </a:cubicBezTo>
                  <a:cubicBezTo>
                    <a:pt x="586595" y="3914478"/>
                    <a:pt x="586006" y="3925108"/>
                    <a:pt x="581025" y="3933825"/>
                  </a:cubicBezTo>
                  <a:cubicBezTo>
                    <a:pt x="563767" y="3964026"/>
                    <a:pt x="548142" y="3971016"/>
                    <a:pt x="533400" y="4000500"/>
                  </a:cubicBezTo>
                  <a:cubicBezTo>
                    <a:pt x="528910" y="4009480"/>
                    <a:pt x="528751" y="4020298"/>
                    <a:pt x="523875" y="4029075"/>
                  </a:cubicBezTo>
                  <a:cubicBezTo>
                    <a:pt x="512756" y="4049089"/>
                    <a:pt x="493015" y="4064505"/>
                    <a:pt x="485775" y="4086225"/>
                  </a:cubicBezTo>
                  <a:cubicBezTo>
                    <a:pt x="482600" y="4095750"/>
                    <a:pt x="480740" y="4105820"/>
                    <a:pt x="476250" y="4114800"/>
                  </a:cubicBezTo>
                  <a:cubicBezTo>
                    <a:pt x="428421" y="4210459"/>
                    <a:pt x="488247" y="4064583"/>
                    <a:pt x="438150" y="4181475"/>
                  </a:cubicBezTo>
                  <a:cubicBezTo>
                    <a:pt x="427480" y="4206372"/>
                    <a:pt x="427156" y="4221297"/>
                    <a:pt x="419100" y="4248150"/>
                  </a:cubicBezTo>
                  <a:cubicBezTo>
                    <a:pt x="413330" y="4267384"/>
                    <a:pt x="406400" y="4286250"/>
                    <a:pt x="400050" y="4305300"/>
                  </a:cubicBezTo>
                  <a:cubicBezTo>
                    <a:pt x="396875" y="4314825"/>
                    <a:pt x="392960" y="4324135"/>
                    <a:pt x="390525" y="4333875"/>
                  </a:cubicBezTo>
                  <a:cubicBezTo>
                    <a:pt x="376130" y="4391456"/>
                    <a:pt x="385140" y="4359556"/>
                    <a:pt x="361950" y="4429125"/>
                  </a:cubicBezTo>
                  <a:lnTo>
                    <a:pt x="352425" y="4457700"/>
                  </a:lnTo>
                  <a:cubicBezTo>
                    <a:pt x="349250" y="4467225"/>
                    <a:pt x="348469" y="4477921"/>
                    <a:pt x="342900" y="4486275"/>
                  </a:cubicBezTo>
                  <a:cubicBezTo>
                    <a:pt x="336550" y="4495800"/>
                    <a:pt x="328499" y="4504389"/>
                    <a:pt x="323850" y="4514850"/>
                  </a:cubicBezTo>
                  <a:cubicBezTo>
                    <a:pt x="315695" y="4533200"/>
                    <a:pt x="318999" y="4557801"/>
                    <a:pt x="304800" y="4572000"/>
                  </a:cubicBezTo>
                  <a:cubicBezTo>
                    <a:pt x="283734" y="4593066"/>
                    <a:pt x="270436" y="4602628"/>
                    <a:pt x="257175" y="4629150"/>
                  </a:cubicBezTo>
                  <a:cubicBezTo>
                    <a:pt x="252685" y="4638130"/>
                    <a:pt x="253219" y="4649371"/>
                    <a:pt x="247650" y="4657725"/>
                  </a:cubicBezTo>
                  <a:cubicBezTo>
                    <a:pt x="240178" y="4668933"/>
                    <a:pt x="227699" y="4675952"/>
                    <a:pt x="219075" y="4686300"/>
                  </a:cubicBezTo>
                  <a:cubicBezTo>
                    <a:pt x="211746" y="4695094"/>
                    <a:pt x="208120" y="4706780"/>
                    <a:pt x="200025" y="4714875"/>
                  </a:cubicBezTo>
                  <a:cubicBezTo>
                    <a:pt x="158253" y="4756647"/>
                    <a:pt x="181885" y="4707885"/>
                    <a:pt x="142875" y="4762500"/>
                  </a:cubicBezTo>
                  <a:cubicBezTo>
                    <a:pt x="134622" y="4774054"/>
                    <a:pt x="130870" y="4788272"/>
                    <a:pt x="123825" y="4800600"/>
                  </a:cubicBezTo>
                  <a:cubicBezTo>
                    <a:pt x="106144" y="4831542"/>
                    <a:pt x="102467" y="4831483"/>
                    <a:pt x="76200" y="4857750"/>
                  </a:cubicBezTo>
                  <a:cubicBezTo>
                    <a:pt x="52259" y="4929574"/>
                    <a:pt x="84554" y="4841042"/>
                    <a:pt x="47625" y="4914900"/>
                  </a:cubicBezTo>
                  <a:cubicBezTo>
                    <a:pt x="43135" y="4923880"/>
                    <a:pt x="42590" y="4934495"/>
                    <a:pt x="38100" y="4943475"/>
                  </a:cubicBezTo>
                  <a:cubicBezTo>
                    <a:pt x="32980" y="4953714"/>
                    <a:pt x="24170" y="4961811"/>
                    <a:pt x="19050" y="4972050"/>
                  </a:cubicBezTo>
                  <a:cubicBezTo>
                    <a:pt x="14560" y="4981030"/>
                    <a:pt x="13254" y="4991303"/>
                    <a:pt x="9525" y="5000625"/>
                  </a:cubicBezTo>
                  <a:cubicBezTo>
                    <a:pt x="6888" y="5007217"/>
                    <a:pt x="3175" y="5013325"/>
                    <a:pt x="0" y="5019675"/>
                  </a:cubicBezTo>
                </a:path>
              </a:pathLst>
            </a:custGeom>
            <a:noFill/>
            <a:ln w="28575" cap="flat" cmpd="sng" algn="ctr">
              <a:solidFill>
                <a:srgbClr val="0FF11A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A44EEB02-7E0F-4ECA-A739-4ABA6CEC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33617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407C697F-CBDD-44B0-935B-8ECEA945E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3514169"/>
              <a:ext cx="2466975" cy="1181656"/>
            </a:xfrm>
            <a:custGeom>
              <a:avLst/>
              <a:gdLst>
                <a:gd name="T0" fmla="*/ 0 w 2466975"/>
                <a:gd name="T1" fmla="*/ 1181656 h 1181656"/>
                <a:gd name="T2" fmla="*/ 276225 w 2466975"/>
                <a:gd name="T3" fmla="*/ 1048306 h 1181656"/>
                <a:gd name="T4" fmla="*/ 304800 w 2466975"/>
                <a:gd name="T5" fmla="*/ 1029256 h 1181656"/>
                <a:gd name="T6" fmla="*/ 333375 w 2466975"/>
                <a:gd name="T7" fmla="*/ 1019731 h 1181656"/>
                <a:gd name="T8" fmla="*/ 361950 w 2466975"/>
                <a:gd name="T9" fmla="*/ 1000681 h 1181656"/>
                <a:gd name="T10" fmla="*/ 419100 w 2466975"/>
                <a:gd name="T11" fmla="*/ 981631 h 1181656"/>
                <a:gd name="T12" fmla="*/ 447675 w 2466975"/>
                <a:gd name="T13" fmla="*/ 972106 h 1181656"/>
                <a:gd name="T14" fmla="*/ 504825 w 2466975"/>
                <a:gd name="T15" fmla="*/ 934006 h 1181656"/>
                <a:gd name="T16" fmla="*/ 533400 w 2466975"/>
                <a:gd name="T17" fmla="*/ 924481 h 1181656"/>
                <a:gd name="T18" fmla="*/ 561975 w 2466975"/>
                <a:gd name="T19" fmla="*/ 905431 h 1181656"/>
                <a:gd name="T20" fmla="*/ 590550 w 2466975"/>
                <a:gd name="T21" fmla="*/ 895906 h 1181656"/>
                <a:gd name="T22" fmla="*/ 647700 w 2466975"/>
                <a:gd name="T23" fmla="*/ 857806 h 1181656"/>
                <a:gd name="T24" fmla="*/ 733425 w 2466975"/>
                <a:gd name="T25" fmla="*/ 819706 h 1181656"/>
                <a:gd name="T26" fmla="*/ 762000 w 2466975"/>
                <a:gd name="T27" fmla="*/ 810181 h 1181656"/>
                <a:gd name="T28" fmla="*/ 800100 w 2466975"/>
                <a:gd name="T29" fmla="*/ 791131 h 1181656"/>
                <a:gd name="T30" fmla="*/ 828675 w 2466975"/>
                <a:gd name="T31" fmla="*/ 781606 h 1181656"/>
                <a:gd name="T32" fmla="*/ 857250 w 2466975"/>
                <a:gd name="T33" fmla="*/ 762556 h 1181656"/>
                <a:gd name="T34" fmla="*/ 914400 w 2466975"/>
                <a:gd name="T35" fmla="*/ 743506 h 1181656"/>
                <a:gd name="T36" fmla="*/ 942975 w 2466975"/>
                <a:gd name="T37" fmla="*/ 724456 h 1181656"/>
                <a:gd name="T38" fmla="*/ 1000125 w 2466975"/>
                <a:gd name="T39" fmla="*/ 705406 h 1181656"/>
                <a:gd name="T40" fmla="*/ 1057275 w 2466975"/>
                <a:gd name="T41" fmla="*/ 667306 h 1181656"/>
                <a:gd name="T42" fmla="*/ 1085850 w 2466975"/>
                <a:gd name="T43" fmla="*/ 657781 h 1181656"/>
                <a:gd name="T44" fmla="*/ 1143000 w 2466975"/>
                <a:gd name="T45" fmla="*/ 619681 h 1181656"/>
                <a:gd name="T46" fmla="*/ 1171575 w 2466975"/>
                <a:gd name="T47" fmla="*/ 600631 h 1181656"/>
                <a:gd name="T48" fmla="*/ 1200150 w 2466975"/>
                <a:gd name="T49" fmla="*/ 581581 h 1181656"/>
                <a:gd name="T50" fmla="*/ 1247775 w 2466975"/>
                <a:gd name="T51" fmla="*/ 562531 h 1181656"/>
                <a:gd name="T52" fmla="*/ 1285875 w 2466975"/>
                <a:gd name="T53" fmla="*/ 543481 h 1181656"/>
                <a:gd name="T54" fmla="*/ 1343025 w 2466975"/>
                <a:gd name="T55" fmla="*/ 524431 h 1181656"/>
                <a:gd name="T56" fmla="*/ 1409700 w 2466975"/>
                <a:gd name="T57" fmla="*/ 505381 h 1181656"/>
                <a:gd name="T58" fmla="*/ 1466850 w 2466975"/>
                <a:gd name="T59" fmla="*/ 476806 h 1181656"/>
                <a:gd name="T60" fmla="*/ 1495425 w 2466975"/>
                <a:gd name="T61" fmla="*/ 457756 h 1181656"/>
                <a:gd name="T62" fmla="*/ 1524000 w 2466975"/>
                <a:gd name="T63" fmla="*/ 448231 h 1181656"/>
                <a:gd name="T64" fmla="*/ 1552575 w 2466975"/>
                <a:gd name="T65" fmla="*/ 429181 h 1181656"/>
                <a:gd name="T66" fmla="*/ 1581150 w 2466975"/>
                <a:gd name="T67" fmla="*/ 419656 h 1181656"/>
                <a:gd name="T68" fmla="*/ 1609725 w 2466975"/>
                <a:gd name="T69" fmla="*/ 400606 h 1181656"/>
                <a:gd name="T70" fmla="*/ 1638300 w 2466975"/>
                <a:gd name="T71" fmla="*/ 391081 h 1181656"/>
                <a:gd name="T72" fmla="*/ 1695450 w 2466975"/>
                <a:gd name="T73" fmla="*/ 352981 h 1181656"/>
                <a:gd name="T74" fmla="*/ 1724025 w 2466975"/>
                <a:gd name="T75" fmla="*/ 333931 h 1181656"/>
                <a:gd name="T76" fmla="*/ 1781175 w 2466975"/>
                <a:gd name="T77" fmla="*/ 314881 h 1181656"/>
                <a:gd name="T78" fmla="*/ 1809750 w 2466975"/>
                <a:gd name="T79" fmla="*/ 295831 h 1181656"/>
                <a:gd name="T80" fmla="*/ 1866900 w 2466975"/>
                <a:gd name="T81" fmla="*/ 276781 h 1181656"/>
                <a:gd name="T82" fmla="*/ 1952625 w 2466975"/>
                <a:gd name="T83" fmla="*/ 238681 h 1181656"/>
                <a:gd name="T84" fmla="*/ 1981200 w 2466975"/>
                <a:gd name="T85" fmla="*/ 229156 h 1181656"/>
                <a:gd name="T86" fmla="*/ 2009775 w 2466975"/>
                <a:gd name="T87" fmla="*/ 219631 h 1181656"/>
                <a:gd name="T88" fmla="*/ 2038350 w 2466975"/>
                <a:gd name="T89" fmla="*/ 200581 h 1181656"/>
                <a:gd name="T90" fmla="*/ 2095500 w 2466975"/>
                <a:gd name="T91" fmla="*/ 181531 h 1181656"/>
                <a:gd name="T92" fmla="*/ 2152650 w 2466975"/>
                <a:gd name="T93" fmla="*/ 143431 h 1181656"/>
                <a:gd name="T94" fmla="*/ 2257425 w 2466975"/>
                <a:gd name="T95" fmla="*/ 95806 h 1181656"/>
                <a:gd name="T96" fmla="*/ 2324100 w 2466975"/>
                <a:gd name="T97" fmla="*/ 57706 h 1181656"/>
                <a:gd name="T98" fmla="*/ 2343150 w 2466975"/>
                <a:gd name="T99" fmla="*/ 29131 h 1181656"/>
                <a:gd name="T100" fmla="*/ 2400300 w 2466975"/>
                <a:gd name="T101" fmla="*/ 10081 h 1181656"/>
                <a:gd name="T102" fmla="*/ 2466975 w 2466975"/>
                <a:gd name="T103" fmla="*/ 55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AU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55FE523D-CC2D-408F-B495-4092BCF9F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1" y="2754354"/>
              <a:ext cx="1162050" cy="522801"/>
            </a:xfrm>
            <a:custGeom>
              <a:avLst/>
              <a:gdLst>
                <a:gd name="T0" fmla="*/ 0 w 2466975"/>
                <a:gd name="T1" fmla="*/ 522801 h 1181656"/>
                <a:gd name="T2" fmla="*/ 130114 w 2466975"/>
                <a:gd name="T3" fmla="*/ 463803 h 1181656"/>
                <a:gd name="T4" fmla="*/ 143574 w 2466975"/>
                <a:gd name="T5" fmla="*/ 455375 h 1181656"/>
                <a:gd name="T6" fmla="*/ 157034 w 2466975"/>
                <a:gd name="T7" fmla="*/ 451160 h 1181656"/>
                <a:gd name="T8" fmla="*/ 170494 w 2466975"/>
                <a:gd name="T9" fmla="*/ 442732 h 1181656"/>
                <a:gd name="T10" fmla="*/ 197414 w 2466975"/>
                <a:gd name="T11" fmla="*/ 434304 h 1181656"/>
                <a:gd name="T12" fmla="*/ 210874 w 2466975"/>
                <a:gd name="T13" fmla="*/ 430090 h 1181656"/>
                <a:gd name="T14" fmla="*/ 237794 w 2466975"/>
                <a:gd name="T15" fmla="*/ 413233 h 1181656"/>
                <a:gd name="T16" fmla="*/ 251254 w 2466975"/>
                <a:gd name="T17" fmla="*/ 409019 h 1181656"/>
                <a:gd name="T18" fmla="*/ 264714 w 2466975"/>
                <a:gd name="T19" fmla="*/ 400591 h 1181656"/>
                <a:gd name="T20" fmla="*/ 278174 w 2466975"/>
                <a:gd name="T21" fmla="*/ 396376 h 1181656"/>
                <a:gd name="T22" fmla="*/ 305094 w 2466975"/>
                <a:gd name="T23" fmla="*/ 379520 h 1181656"/>
                <a:gd name="T24" fmla="*/ 345474 w 2466975"/>
                <a:gd name="T25" fmla="*/ 362663 h 1181656"/>
                <a:gd name="T26" fmla="*/ 358934 w 2466975"/>
                <a:gd name="T27" fmla="*/ 358449 h 1181656"/>
                <a:gd name="T28" fmla="*/ 376881 w 2466975"/>
                <a:gd name="T29" fmla="*/ 350021 h 1181656"/>
                <a:gd name="T30" fmla="*/ 390341 w 2466975"/>
                <a:gd name="T31" fmla="*/ 345807 h 1181656"/>
                <a:gd name="T32" fmla="*/ 403801 w 2466975"/>
                <a:gd name="T33" fmla="*/ 337378 h 1181656"/>
                <a:gd name="T34" fmla="*/ 430721 w 2466975"/>
                <a:gd name="T35" fmla="*/ 328950 h 1181656"/>
                <a:gd name="T36" fmla="*/ 444181 w 2466975"/>
                <a:gd name="T37" fmla="*/ 320522 h 1181656"/>
                <a:gd name="T38" fmla="*/ 471101 w 2466975"/>
                <a:gd name="T39" fmla="*/ 312093 h 1181656"/>
                <a:gd name="T40" fmla="*/ 498021 w 2466975"/>
                <a:gd name="T41" fmla="*/ 295237 h 1181656"/>
                <a:gd name="T42" fmla="*/ 511481 w 2466975"/>
                <a:gd name="T43" fmla="*/ 291023 h 1181656"/>
                <a:gd name="T44" fmla="*/ 538402 w 2466975"/>
                <a:gd name="T45" fmla="*/ 274166 h 1181656"/>
                <a:gd name="T46" fmla="*/ 551862 w 2466975"/>
                <a:gd name="T47" fmla="*/ 265738 h 1181656"/>
                <a:gd name="T48" fmla="*/ 565322 w 2466975"/>
                <a:gd name="T49" fmla="*/ 257309 h 1181656"/>
                <a:gd name="T50" fmla="*/ 587755 w 2466975"/>
                <a:gd name="T51" fmla="*/ 248881 h 1181656"/>
                <a:gd name="T52" fmla="*/ 605702 w 2466975"/>
                <a:gd name="T53" fmla="*/ 240453 h 1181656"/>
                <a:gd name="T54" fmla="*/ 632622 w 2466975"/>
                <a:gd name="T55" fmla="*/ 232024 h 1181656"/>
                <a:gd name="T56" fmla="*/ 664029 w 2466975"/>
                <a:gd name="T57" fmla="*/ 223596 h 1181656"/>
                <a:gd name="T58" fmla="*/ 690949 w 2466975"/>
                <a:gd name="T59" fmla="*/ 210954 h 1181656"/>
                <a:gd name="T60" fmla="*/ 704409 w 2466975"/>
                <a:gd name="T61" fmla="*/ 202525 h 1181656"/>
                <a:gd name="T62" fmla="*/ 717869 w 2466975"/>
                <a:gd name="T63" fmla="*/ 198311 h 1181656"/>
                <a:gd name="T64" fmla="*/ 731329 w 2466975"/>
                <a:gd name="T65" fmla="*/ 189883 h 1181656"/>
                <a:gd name="T66" fmla="*/ 744789 w 2466975"/>
                <a:gd name="T67" fmla="*/ 185669 h 1181656"/>
                <a:gd name="T68" fmla="*/ 758249 w 2466975"/>
                <a:gd name="T69" fmla="*/ 177240 h 1181656"/>
                <a:gd name="T70" fmla="*/ 771709 w 2466975"/>
                <a:gd name="T71" fmla="*/ 173026 h 1181656"/>
                <a:gd name="T72" fmla="*/ 798629 w 2466975"/>
                <a:gd name="T73" fmla="*/ 156170 h 1181656"/>
                <a:gd name="T74" fmla="*/ 812089 w 2466975"/>
                <a:gd name="T75" fmla="*/ 147741 h 1181656"/>
                <a:gd name="T76" fmla="*/ 839009 w 2466975"/>
                <a:gd name="T77" fmla="*/ 139313 h 1181656"/>
                <a:gd name="T78" fmla="*/ 852469 w 2466975"/>
                <a:gd name="T79" fmla="*/ 130885 h 1181656"/>
                <a:gd name="T80" fmla="*/ 879389 w 2466975"/>
                <a:gd name="T81" fmla="*/ 122456 h 1181656"/>
                <a:gd name="T82" fmla="*/ 919769 w 2466975"/>
                <a:gd name="T83" fmla="*/ 105600 h 1181656"/>
                <a:gd name="T84" fmla="*/ 933229 w 2466975"/>
                <a:gd name="T85" fmla="*/ 101386 h 1181656"/>
                <a:gd name="T86" fmla="*/ 946689 w 2466975"/>
                <a:gd name="T87" fmla="*/ 97172 h 1181656"/>
                <a:gd name="T88" fmla="*/ 960149 w 2466975"/>
                <a:gd name="T89" fmla="*/ 88743 h 1181656"/>
                <a:gd name="T90" fmla="*/ 987069 w 2466975"/>
                <a:gd name="T91" fmla="*/ 80315 h 1181656"/>
                <a:gd name="T92" fmla="*/ 1013990 w 2466975"/>
                <a:gd name="T93" fmla="*/ 63458 h 1181656"/>
                <a:gd name="T94" fmla="*/ 1063343 w 2466975"/>
                <a:gd name="T95" fmla="*/ 42388 h 1181656"/>
                <a:gd name="T96" fmla="*/ 1094750 w 2466975"/>
                <a:gd name="T97" fmla="*/ 25531 h 1181656"/>
                <a:gd name="T98" fmla="*/ 1103723 w 2466975"/>
                <a:gd name="T99" fmla="*/ 12888 h 1181656"/>
                <a:gd name="T100" fmla="*/ 1130643 w 2466975"/>
                <a:gd name="T101" fmla="*/ 4460 h 1181656"/>
                <a:gd name="T102" fmla="*/ 1162050 w 2466975"/>
                <a:gd name="T103" fmla="*/ 246 h 11816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66975" h="1181656">
                  <a:moveTo>
                    <a:pt x="0" y="1181656"/>
                  </a:moveTo>
                  <a:lnTo>
                    <a:pt x="276225" y="1048306"/>
                  </a:lnTo>
                  <a:cubicBezTo>
                    <a:pt x="286464" y="1043186"/>
                    <a:pt x="294561" y="1034376"/>
                    <a:pt x="304800" y="1029256"/>
                  </a:cubicBezTo>
                  <a:cubicBezTo>
                    <a:pt x="313780" y="1024766"/>
                    <a:pt x="324395" y="1024221"/>
                    <a:pt x="333375" y="1019731"/>
                  </a:cubicBezTo>
                  <a:cubicBezTo>
                    <a:pt x="343614" y="1014611"/>
                    <a:pt x="351489" y="1005330"/>
                    <a:pt x="361950" y="1000681"/>
                  </a:cubicBezTo>
                  <a:cubicBezTo>
                    <a:pt x="380300" y="992526"/>
                    <a:pt x="400050" y="987981"/>
                    <a:pt x="419100" y="981631"/>
                  </a:cubicBezTo>
                  <a:cubicBezTo>
                    <a:pt x="428625" y="978456"/>
                    <a:pt x="439321" y="977675"/>
                    <a:pt x="447675" y="972106"/>
                  </a:cubicBezTo>
                  <a:cubicBezTo>
                    <a:pt x="466725" y="959406"/>
                    <a:pt x="483105" y="941246"/>
                    <a:pt x="504825" y="934006"/>
                  </a:cubicBezTo>
                  <a:cubicBezTo>
                    <a:pt x="514350" y="930831"/>
                    <a:pt x="524420" y="928971"/>
                    <a:pt x="533400" y="924481"/>
                  </a:cubicBezTo>
                  <a:cubicBezTo>
                    <a:pt x="543639" y="919361"/>
                    <a:pt x="551736" y="910551"/>
                    <a:pt x="561975" y="905431"/>
                  </a:cubicBezTo>
                  <a:cubicBezTo>
                    <a:pt x="570955" y="900941"/>
                    <a:pt x="581773" y="900782"/>
                    <a:pt x="590550" y="895906"/>
                  </a:cubicBezTo>
                  <a:cubicBezTo>
                    <a:pt x="610564" y="884787"/>
                    <a:pt x="625980" y="865046"/>
                    <a:pt x="647700" y="857806"/>
                  </a:cubicBezTo>
                  <a:cubicBezTo>
                    <a:pt x="795142" y="808659"/>
                    <a:pt x="642859" y="864989"/>
                    <a:pt x="733425" y="819706"/>
                  </a:cubicBezTo>
                  <a:cubicBezTo>
                    <a:pt x="742405" y="815216"/>
                    <a:pt x="752772" y="814136"/>
                    <a:pt x="762000" y="810181"/>
                  </a:cubicBezTo>
                  <a:cubicBezTo>
                    <a:pt x="775051" y="804588"/>
                    <a:pt x="787049" y="796724"/>
                    <a:pt x="800100" y="791131"/>
                  </a:cubicBezTo>
                  <a:cubicBezTo>
                    <a:pt x="809328" y="787176"/>
                    <a:pt x="819695" y="786096"/>
                    <a:pt x="828675" y="781606"/>
                  </a:cubicBezTo>
                  <a:cubicBezTo>
                    <a:pt x="838914" y="776486"/>
                    <a:pt x="846789" y="767205"/>
                    <a:pt x="857250" y="762556"/>
                  </a:cubicBezTo>
                  <a:cubicBezTo>
                    <a:pt x="875600" y="754401"/>
                    <a:pt x="897692" y="754645"/>
                    <a:pt x="914400" y="743506"/>
                  </a:cubicBezTo>
                  <a:cubicBezTo>
                    <a:pt x="923925" y="737156"/>
                    <a:pt x="932514" y="729105"/>
                    <a:pt x="942975" y="724456"/>
                  </a:cubicBezTo>
                  <a:cubicBezTo>
                    <a:pt x="961325" y="716301"/>
                    <a:pt x="983417" y="716545"/>
                    <a:pt x="1000125" y="705406"/>
                  </a:cubicBezTo>
                  <a:cubicBezTo>
                    <a:pt x="1019175" y="692706"/>
                    <a:pt x="1035555" y="674546"/>
                    <a:pt x="1057275" y="667306"/>
                  </a:cubicBezTo>
                  <a:cubicBezTo>
                    <a:pt x="1066800" y="664131"/>
                    <a:pt x="1077073" y="662657"/>
                    <a:pt x="1085850" y="657781"/>
                  </a:cubicBezTo>
                  <a:cubicBezTo>
                    <a:pt x="1105864" y="646662"/>
                    <a:pt x="1123950" y="632381"/>
                    <a:pt x="1143000" y="619681"/>
                  </a:cubicBezTo>
                  <a:lnTo>
                    <a:pt x="1171575" y="600631"/>
                  </a:lnTo>
                  <a:cubicBezTo>
                    <a:pt x="1181100" y="594281"/>
                    <a:pt x="1189521" y="585833"/>
                    <a:pt x="1200150" y="581581"/>
                  </a:cubicBezTo>
                  <a:cubicBezTo>
                    <a:pt x="1216025" y="575231"/>
                    <a:pt x="1232151" y="569475"/>
                    <a:pt x="1247775" y="562531"/>
                  </a:cubicBezTo>
                  <a:cubicBezTo>
                    <a:pt x="1260750" y="556764"/>
                    <a:pt x="1272692" y="548754"/>
                    <a:pt x="1285875" y="543481"/>
                  </a:cubicBezTo>
                  <a:cubicBezTo>
                    <a:pt x="1304519" y="536023"/>
                    <a:pt x="1323975" y="530781"/>
                    <a:pt x="1343025" y="524431"/>
                  </a:cubicBezTo>
                  <a:cubicBezTo>
                    <a:pt x="1384019" y="510766"/>
                    <a:pt x="1361860" y="517341"/>
                    <a:pt x="1409700" y="505381"/>
                  </a:cubicBezTo>
                  <a:cubicBezTo>
                    <a:pt x="1491592" y="450786"/>
                    <a:pt x="1387980" y="516241"/>
                    <a:pt x="1466850" y="476806"/>
                  </a:cubicBezTo>
                  <a:cubicBezTo>
                    <a:pt x="1477089" y="471686"/>
                    <a:pt x="1485186" y="462876"/>
                    <a:pt x="1495425" y="457756"/>
                  </a:cubicBezTo>
                  <a:cubicBezTo>
                    <a:pt x="1504405" y="453266"/>
                    <a:pt x="1515020" y="452721"/>
                    <a:pt x="1524000" y="448231"/>
                  </a:cubicBezTo>
                  <a:cubicBezTo>
                    <a:pt x="1534239" y="443111"/>
                    <a:pt x="1542336" y="434301"/>
                    <a:pt x="1552575" y="429181"/>
                  </a:cubicBezTo>
                  <a:cubicBezTo>
                    <a:pt x="1561555" y="424691"/>
                    <a:pt x="1572170" y="424146"/>
                    <a:pt x="1581150" y="419656"/>
                  </a:cubicBezTo>
                  <a:cubicBezTo>
                    <a:pt x="1591389" y="414536"/>
                    <a:pt x="1599486" y="405726"/>
                    <a:pt x="1609725" y="400606"/>
                  </a:cubicBezTo>
                  <a:cubicBezTo>
                    <a:pt x="1618705" y="396116"/>
                    <a:pt x="1629523" y="395957"/>
                    <a:pt x="1638300" y="391081"/>
                  </a:cubicBezTo>
                  <a:cubicBezTo>
                    <a:pt x="1658314" y="379962"/>
                    <a:pt x="1676400" y="365681"/>
                    <a:pt x="1695450" y="352981"/>
                  </a:cubicBezTo>
                  <a:cubicBezTo>
                    <a:pt x="1704975" y="346631"/>
                    <a:pt x="1713165" y="337551"/>
                    <a:pt x="1724025" y="333931"/>
                  </a:cubicBezTo>
                  <a:cubicBezTo>
                    <a:pt x="1743075" y="327581"/>
                    <a:pt x="1764467" y="326020"/>
                    <a:pt x="1781175" y="314881"/>
                  </a:cubicBezTo>
                  <a:cubicBezTo>
                    <a:pt x="1790700" y="308531"/>
                    <a:pt x="1799289" y="300480"/>
                    <a:pt x="1809750" y="295831"/>
                  </a:cubicBezTo>
                  <a:cubicBezTo>
                    <a:pt x="1828100" y="287676"/>
                    <a:pt x="1850192" y="287920"/>
                    <a:pt x="1866900" y="276781"/>
                  </a:cubicBezTo>
                  <a:cubicBezTo>
                    <a:pt x="1912183" y="246592"/>
                    <a:pt x="1884615" y="261351"/>
                    <a:pt x="1952625" y="238681"/>
                  </a:cubicBezTo>
                  <a:lnTo>
                    <a:pt x="1981200" y="229156"/>
                  </a:lnTo>
                  <a:cubicBezTo>
                    <a:pt x="1990725" y="225981"/>
                    <a:pt x="2001421" y="225200"/>
                    <a:pt x="2009775" y="219631"/>
                  </a:cubicBezTo>
                  <a:cubicBezTo>
                    <a:pt x="2019300" y="213281"/>
                    <a:pt x="2027889" y="205230"/>
                    <a:pt x="2038350" y="200581"/>
                  </a:cubicBezTo>
                  <a:cubicBezTo>
                    <a:pt x="2056700" y="192426"/>
                    <a:pt x="2078792" y="192670"/>
                    <a:pt x="2095500" y="181531"/>
                  </a:cubicBezTo>
                  <a:cubicBezTo>
                    <a:pt x="2114550" y="168831"/>
                    <a:pt x="2130930" y="150671"/>
                    <a:pt x="2152650" y="143431"/>
                  </a:cubicBezTo>
                  <a:cubicBezTo>
                    <a:pt x="2208166" y="124926"/>
                    <a:pt x="2172245" y="138396"/>
                    <a:pt x="2257425" y="95806"/>
                  </a:cubicBezTo>
                  <a:cubicBezTo>
                    <a:pt x="2305764" y="71636"/>
                    <a:pt x="2283711" y="84632"/>
                    <a:pt x="2324100" y="57706"/>
                  </a:cubicBezTo>
                  <a:cubicBezTo>
                    <a:pt x="2330450" y="48181"/>
                    <a:pt x="2333442" y="35198"/>
                    <a:pt x="2343150" y="29131"/>
                  </a:cubicBezTo>
                  <a:cubicBezTo>
                    <a:pt x="2360178" y="18488"/>
                    <a:pt x="2381250" y="16431"/>
                    <a:pt x="2400300" y="10081"/>
                  </a:cubicBezTo>
                  <a:cubicBezTo>
                    <a:pt x="2440923" y="-3460"/>
                    <a:pt x="2418835" y="556"/>
                    <a:pt x="2466975" y="556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AU"/>
            </a:p>
          </p:txBody>
        </p:sp>
      </p:grpSp>
      <p:sp>
        <p:nvSpPr>
          <p:cNvPr id="15" name="Freeform 29">
            <a:extLst>
              <a:ext uri="{FF2B5EF4-FFF2-40B4-BE49-F238E27FC236}">
                <a16:creationId xmlns:a16="http://schemas.microsoft.com/office/drawing/2014/main" id="{3DB29289-2911-447C-A0FD-600B0C359B1C}"/>
              </a:ext>
            </a:extLst>
          </p:cNvPr>
          <p:cNvSpPr>
            <a:spLocks/>
          </p:cNvSpPr>
          <p:nvPr/>
        </p:nvSpPr>
        <p:spPr bwMode="auto">
          <a:xfrm rot="-2828654">
            <a:off x="4672806" y="2967832"/>
            <a:ext cx="307975" cy="442912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37CF77A5-DD0D-49F1-8227-B0BFB84D10E2}"/>
              </a:ext>
            </a:extLst>
          </p:cNvPr>
          <p:cNvSpPr>
            <a:spLocks/>
          </p:cNvSpPr>
          <p:nvPr/>
        </p:nvSpPr>
        <p:spPr bwMode="auto">
          <a:xfrm rot="-157508">
            <a:off x="3362325" y="2914650"/>
            <a:ext cx="423863" cy="495300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B5D7853E-0C56-4461-82BD-6C8C1B53FDF8}"/>
              </a:ext>
            </a:extLst>
          </p:cNvPr>
          <p:cNvSpPr>
            <a:spLocks/>
          </p:cNvSpPr>
          <p:nvPr/>
        </p:nvSpPr>
        <p:spPr bwMode="auto">
          <a:xfrm rot="-6278547">
            <a:off x="7664450" y="2943226"/>
            <a:ext cx="250825" cy="298450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63F5B7D-2529-4E82-A625-4ED82F3BF84E}"/>
              </a:ext>
            </a:extLst>
          </p:cNvPr>
          <p:cNvSpPr>
            <a:spLocks/>
          </p:cNvSpPr>
          <p:nvPr/>
        </p:nvSpPr>
        <p:spPr bwMode="auto">
          <a:xfrm rot="1610890">
            <a:off x="2663825" y="2987675"/>
            <a:ext cx="280988" cy="396875"/>
          </a:xfrm>
          <a:custGeom>
            <a:avLst/>
            <a:gdLst/>
            <a:ahLst/>
            <a:cxnLst/>
            <a:rect l="0" t="0" r="r" b="b"/>
            <a:pathLst>
              <a:path w="2876550" h="5019675">
                <a:moveTo>
                  <a:pt x="2876550" y="0"/>
                </a:moveTo>
                <a:cubicBezTo>
                  <a:pt x="2860675" y="19050"/>
                  <a:pt x="2845681" y="38870"/>
                  <a:pt x="2828925" y="57150"/>
                </a:cubicBezTo>
                <a:cubicBezTo>
                  <a:pt x="2810720" y="77009"/>
                  <a:pt x="2787939" y="92747"/>
                  <a:pt x="2771775" y="114300"/>
                </a:cubicBezTo>
                <a:cubicBezTo>
                  <a:pt x="2762250" y="127000"/>
                  <a:pt x="2753531" y="140347"/>
                  <a:pt x="2743200" y="152400"/>
                </a:cubicBezTo>
                <a:cubicBezTo>
                  <a:pt x="2734434" y="162627"/>
                  <a:pt x="2723249" y="170627"/>
                  <a:pt x="2714625" y="180975"/>
                </a:cubicBezTo>
                <a:cubicBezTo>
                  <a:pt x="2707296" y="189769"/>
                  <a:pt x="2701642" y="199842"/>
                  <a:pt x="2695575" y="209550"/>
                </a:cubicBezTo>
                <a:cubicBezTo>
                  <a:pt x="2677240" y="238885"/>
                  <a:pt x="2667295" y="259150"/>
                  <a:pt x="2647950" y="285750"/>
                </a:cubicBezTo>
                <a:cubicBezTo>
                  <a:pt x="2644606" y="290348"/>
                  <a:pt x="2586535" y="364651"/>
                  <a:pt x="2571750" y="390525"/>
                </a:cubicBezTo>
                <a:cubicBezTo>
                  <a:pt x="2564705" y="402853"/>
                  <a:pt x="2560005" y="416449"/>
                  <a:pt x="2552700" y="428625"/>
                </a:cubicBezTo>
                <a:cubicBezTo>
                  <a:pt x="2540920" y="448258"/>
                  <a:pt x="2527300" y="466725"/>
                  <a:pt x="2514600" y="485775"/>
                </a:cubicBezTo>
                <a:lnTo>
                  <a:pt x="2476500" y="542925"/>
                </a:lnTo>
                <a:lnTo>
                  <a:pt x="2438400" y="600075"/>
                </a:lnTo>
                <a:cubicBezTo>
                  <a:pt x="2432050" y="609600"/>
                  <a:pt x="2426219" y="619492"/>
                  <a:pt x="2419350" y="628650"/>
                </a:cubicBezTo>
                <a:cubicBezTo>
                  <a:pt x="2409825" y="641350"/>
                  <a:pt x="2401106" y="654697"/>
                  <a:pt x="2390775" y="666750"/>
                </a:cubicBezTo>
                <a:cubicBezTo>
                  <a:pt x="2382009" y="676977"/>
                  <a:pt x="2370030" y="684364"/>
                  <a:pt x="2362200" y="695325"/>
                </a:cubicBezTo>
                <a:cubicBezTo>
                  <a:pt x="2315619" y="760539"/>
                  <a:pt x="2369095" y="708006"/>
                  <a:pt x="2324100" y="762000"/>
                </a:cubicBezTo>
                <a:cubicBezTo>
                  <a:pt x="2315476" y="772348"/>
                  <a:pt x="2302757" y="779211"/>
                  <a:pt x="2295525" y="790575"/>
                </a:cubicBezTo>
                <a:cubicBezTo>
                  <a:pt x="2280279" y="814533"/>
                  <a:pt x="2266405" y="839834"/>
                  <a:pt x="2257425" y="866775"/>
                </a:cubicBezTo>
                <a:cubicBezTo>
                  <a:pt x="2254250" y="876300"/>
                  <a:pt x="2252776" y="886573"/>
                  <a:pt x="2247900" y="895350"/>
                </a:cubicBezTo>
                <a:cubicBezTo>
                  <a:pt x="2236781" y="915364"/>
                  <a:pt x="2217040" y="930780"/>
                  <a:pt x="2209800" y="952500"/>
                </a:cubicBezTo>
                <a:cubicBezTo>
                  <a:pt x="2185859" y="1024324"/>
                  <a:pt x="2218154" y="935792"/>
                  <a:pt x="2181225" y="1009650"/>
                </a:cubicBezTo>
                <a:cubicBezTo>
                  <a:pt x="2176735" y="1018630"/>
                  <a:pt x="2176190" y="1029245"/>
                  <a:pt x="2171700" y="1038225"/>
                </a:cubicBezTo>
                <a:cubicBezTo>
                  <a:pt x="2166580" y="1048464"/>
                  <a:pt x="2158330" y="1056861"/>
                  <a:pt x="2152650" y="1066800"/>
                </a:cubicBezTo>
                <a:cubicBezTo>
                  <a:pt x="2145605" y="1079128"/>
                  <a:pt x="2140905" y="1092724"/>
                  <a:pt x="2133600" y="1104900"/>
                </a:cubicBezTo>
                <a:cubicBezTo>
                  <a:pt x="2121820" y="1124533"/>
                  <a:pt x="2102740" y="1140330"/>
                  <a:pt x="2095500" y="1162050"/>
                </a:cubicBezTo>
                <a:cubicBezTo>
                  <a:pt x="2064839" y="1254032"/>
                  <a:pt x="2114005" y="1111024"/>
                  <a:pt x="2066925" y="1228725"/>
                </a:cubicBezTo>
                <a:cubicBezTo>
                  <a:pt x="2059467" y="1247369"/>
                  <a:pt x="2059014" y="1269167"/>
                  <a:pt x="2047875" y="1285875"/>
                </a:cubicBezTo>
                <a:cubicBezTo>
                  <a:pt x="2041525" y="1295400"/>
                  <a:pt x="2033474" y="1303989"/>
                  <a:pt x="2028825" y="1314450"/>
                </a:cubicBezTo>
                <a:cubicBezTo>
                  <a:pt x="2020670" y="1332800"/>
                  <a:pt x="2018755" y="1353639"/>
                  <a:pt x="2009775" y="1371600"/>
                </a:cubicBezTo>
                <a:cubicBezTo>
                  <a:pt x="2003425" y="1384300"/>
                  <a:pt x="1996318" y="1396649"/>
                  <a:pt x="1990725" y="1409700"/>
                </a:cubicBezTo>
                <a:cubicBezTo>
                  <a:pt x="1986770" y="1418928"/>
                  <a:pt x="1985690" y="1429295"/>
                  <a:pt x="1981200" y="1438275"/>
                </a:cubicBezTo>
                <a:cubicBezTo>
                  <a:pt x="1972921" y="1454834"/>
                  <a:pt x="1961616" y="1469716"/>
                  <a:pt x="1952625" y="1485900"/>
                </a:cubicBezTo>
                <a:cubicBezTo>
                  <a:pt x="1907871" y="1566457"/>
                  <a:pt x="1962895" y="1481047"/>
                  <a:pt x="1905000" y="1562100"/>
                </a:cubicBezTo>
                <a:cubicBezTo>
                  <a:pt x="1898346" y="1571415"/>
                  <a:pt x="1891070" y="1580436"/>
                  <a:pt x="1885950" y="1590675"/>
                </a:cubicBezTo>
                <a:cubicBezTo>
                  <a:pt x="1865222" y="1632132"/>
                  <a:pt x="1890409" y="1611102"/>
                  <a:pt x="1857375" y="1657350"/>
                </a:cubicBezTo>
                <a:cubicBezTo>
                  <a:pt x="1849545" y="1668311"/>
                  <a:pt x="1838325" y="1676400"/>
                  <a:pt x="1828800" y="1685925"/>
                </a:cubicBezTo>
                <a:cubicBezTo>
                  <a:pt x="1804859" y="1757749"/>
                  <a:pt x="1837154" y="1669217"/>
                  <a:pt x="1800225" y="1743075"/>
                </a:cubicBezTo>
                <a:cubicBezTo>
                  <a:pt x="1795735" y="1752055"/>
                  <a:pt x="1795190" y="1762670"/>
                  <a:pt x="1790700" y="1771650"/>
                </a:cubicBezTo>
                <a:cubicBezTo>
                  <a:pt x="1785580" y="1781889"/>
                  <a:pt x="1776770" y="1789986"/>
                  <a:pt x="1771650" y="1800225"/>
                </a:cubicBezTo>
                <a:cubicBezTo>
                  <a:pt x="1767160" y="1809205"/>
                  <a:pt x="1766615" y="1819820"/>
                  <a:pt x="1762125" y="1828800"/>
                </a:cubicBezTo>
                <a:cubicBezTo>
                  <a:pt x="1757005" y="1839039"/>
                  <a:pt x="1747724" y="1846914"/>
                  <a:pt x="1743075" y="1857375"/>
                </a:cubicBezTo>
                <a:cubicBezTo>
                  <a:pt x="1734920" y="1875725"/>
                  <a:pt x="1735164" y="1897817"/>
                  <a:pt x="1724025" y="1914525"/>
                </a:cubicBezTo>
                <a:cubicBezTo>
                  <a:pt x="1717675" y="1924050"/>
                  <a:pt x="1709624" y="1932639"/>
                  <a:pt x="1704975" y="1943100"/>
                </a:cubicBezTo>
                <a:cubicBezTo>
                  <a:pt x="1696820" y="1961450"/>
                  <a:pt x="1694905" y="1982289"/>
                  <a:pt x="1685925" y="2000250"/>
                </a:cubicBezTo>
                <a:cubicBezTo>
                  <a:pt x="1679575" y="2012950"/>
                  <a:pt x="1673920" y="2026022"/>
                  <a:pt x="1666875" y="2038350"/>
                </a:cubicBezTo>
                <a:cubicBezTo>
                  <a:pt x="1661195" y="2048289"/>
                  <a:pt x="1652474" y="2056464"/>
                  <a:pt x="1647825" y="2066925"/>
                </a:cubicBezTo>
                <a:cubicBezTo>
                  <a:pt x="1610529" y="2150840"/>
                  <a:pt x="1652356" y="2100494"/>
                  <a:pt x="1600200" y="2152650"/>
                </a:cubicBezTo>
                <a:cubicBezTo>
                  <a:pt x="1590654" y="2181289"/>
                  <a:pt x="1592141" y="2185181"/>
                  <a:pt x="1571625" y="2209800"/>
                </a:cubicBezTo>
                <a:cubicBezTo>
                  <a:pt x="1563001" y="2220148"/>
                  <a:pt x="1551320" y="2227742"/>
                  <a:pt x="1543050" y="2238375"/>
                </a:cubicBezTo>
                <a:cubicBezTo>
                  <a:pt x="1528994" y="2256447"/>
                  <a:pt x="1515189" y="2275047"/>
                  <a:pt x="1504950" y="2295525"/>
                </a:cubicBezTo>
                <a:cubicBezTo>
                  <a:pt x="1498600" y="2308225"/>
                  <a:pt x="1495141" y="2322844"/>
                  <a:pt x="1485900" y="2333625"/>
                </a:cubicBezTo>
                <a:cubicBezTo>
                  <a:pt x="1475569" y="2345678"/>
                  <a:pt x="1460500" y="2352675"/>
                  <a:pt x="1447800" y="2362200"/>
                </a:cubicBezTo>
                <a:cubicBezTo>
                  <a:pt x="1425961" y="2427718"/>
                  <a:pt x="1455832" y="2348144"/>
                  <a:pt x="1409700" y="2428875"/>
                </a:cubicBezTo>
                <a:cubicBezTo>
                  <a:pt x="1372941" y="2493204"/>
                  <a:pt x="1438098" y="2419527"/>
                  <a:pt x="1371600" y="2486025"/>
                </a:cubicBezTo>
                <a:cubicBezTo>
                  <a:pt x="1349761" y="2551543"/>
                  <a:pt x="1379632" y="2471969"/>
                  <a:pt x="1333500" y="2552700"/>
                </a:cubicBezTo>
                <a:cubicBezTo>
                  <a:pt x="1328519" y="2561417"/>
                  <a:pt x="1328851" y="2572498"/>
                  <a:pt x="1323975" y="2581275"/>
                </a:cubicBezTo>
                <a:lnTo>
                  <a:pt x="1266825" y="2667000"/>
                </a:lnTo>
                <a:lnTo>
                  <a:pt x="1209675" y="2752725"/>
                </a:lnTo>
                <a:lnTo>
                  <a:pt x="1190625" y="2781300"/>
                </a:lnTo>
                <a:cubicBezTo>
                  <a:pt x="1184275" y="2790825"/>
                  <a:pt x="1178444" y="2800717"/>
                  <a:pt x="1171575" y="2809875"/>
                </a:cubicBezTo>
                <a:lnTo>
                  <a:pt x="1143000" y="2847975"/>
                </a:lnTo>
                <a:cubicBezTo>
                  <a:pt x="1139825" y="2857500"/>
                  <a:pt x="1138351" y="2867773"/>
                  <a:pt x="1133475" y="2876550"/>
                </a:cubicBezTo>
                <a:cubicBezTo>
                  <a:pt x="1122356" y="2896564"/>
                  <a:pt x="1102615" y="2911980"/>
                  <a:pt x="1095375" y="2933700"/>
                </a:cubicBezTo>
                <a:lnTo>
                  <a:pt x="1076325" y="2990850"/>
                </a:lnTo>
                <a:cubicBezTo>
                  <a:pt x="1073150" y="3000375"/>
                  <a:pt x="1072369" y="3011071"/>
                  <a:pt x="1066800" y="3019425"/>
                </a:cubicBezTo>
                <a:cubicBezTo>
                  <a:pt x="1060450" y="3028950"/>
                  <a:pt x="1052399" y="3037539"/>
                  <a:pt x="1047750" y="3048000"/>
                </a:cubicBezTo>
                <a:cubicBezTo>
                  <a:pt x="1039595" y="3066350"/>
                  <a:pt x="1035050" y="3086100"/>
                  <a:pt x="1028700" y="3105150"/>
                </a:cubicBezTo>
                <a:cubicBezTo>
                  <a:pt x="1025525" y="3114675"/>
                  <a:pt x="1024744" y="3125371"/>
                  <a:pt x="1019175" y="3133725"/>
                </a:cubicBezTo>
                <a:cubicBezTo>
                  <a:pt x="1006475" y="3152775"/>
                  <a:pt x="988315" y="3169155"/>
                  <a:pt x="981075" y="3190875"/>
                </a:cubicBezTo>
                <a:cubicBezTo>
                  <a:pt x="957134" y="3262699"/>
                  <a:pt x="989429" y="3174167"/>
                  <a:pt x="952500" y="3248025"/>
                </a:cubicBezTo>
                <a:cubicBezTo>
                  <a:pt x="948010" y="3257005"/>
                  <a:pt x="947465" y="3267620"/>
                  <a:pt x="942975" y="3276600"/>
                </a:cubicBezTo>
                <a:cubicBezTo>
                  <a:pt x="929714" y="3303122"/>
                  <a:pt x="916416" y="3312684"/>
                  <a:pt x="895350" y="3333750"/>
                </a:cubicBezTo>
                <a:cubicBezTo>
                  <a:pt x="872702" y="3401694"/>
                  <a:pt x="904816" y="3319551"/>
                  <a:pt x="857250" y="3390900"/>
                </a:cubicBezTo>
                <a:cubicBezTo>
                  <a:pt x="851681" y="3399254"/>
                  <a:pt x="852215" y="3410495"/>
                  <a:pt x="847725" y="3419475"/>
                </a:cubicBezTo>
                <a:cubicBezTo>
                  <a:pt x="831850" y="3451225"/>
                  <a:pt x="828675" y="3448050"/>
                  <a:pt x="800100" y="3467100"/>
                </a:cubicBezTo>
                <a:cubicBezTo>
                  <a:pt x="750953" y="3614542"/>
                  <a:pt x="807283" y="3462259"/>
                  <a:pt x="762000" y="3552825"/>
                </a:cubicBezTo>
                <a:cubicBezTo>
                  <a:pt x="757510" y="3561805"/>
                  <a:pt x="756965" y="3572420"/>
                  <a:pt x="752475" y="3581400"/>
                </a:cubicBezTo>
                <a:cubicBezTo>
                  <a:pt x="747355" y="3591639"/>
                  <a:pt x="738074" y="3599514"/>
                  <a:pt x="733425" y="3609975"/>
                </a:cubicBezTo>
                <a:cubicBezTo>
                  <a:pt x="725270" y="3628325"/>
                  <a:pt x="725514" y="3650417"/>
                  <a:pt x="714375" y="3667125"/>
                </a:cubicBezTo>
                <a:cubicBezTo>
                  <a:pt x="659780" y="3749017"/>
                  <a:pt x="725235" y="3645405"/>
                  <a:pt x="685800" y="3724275"/>
                </a:cubicBezTo>
                <a:cubicBezTo>
                  <a:pt x="680680" y="3734514"/>
                  <a:pt x="671870" y="3742611"/>
                  <a:pt x="666750" y="3752850"/>
                </a:cubicBezTo>
                <a:cubicBezTo>
                  <a:pt x="662260" y="3761830"/>
                  <a:pt x="661715" y="3772445"/>
                  <a:pt x="657225" y="3781425"/>
                </a:cubicBezTo>
                <a:cubicBezTo>
                  <a:pt x="652105" y="3791664"/>
                  <a:pt x="643295" y="3799761"/>
                  <a:pt x="638175" y="3810000"/>
                </a:cubicBezTo>
                <a:cubicBezTo>
                  <a:pt x="633685" y="3818980"/>
                  <a:pt x="633140" y="3829595"/>
                  <a:pt x="628650" y="3838575"/>
                </a:cubicBezTo>
                <a:cubicBezTo>
                  <a:pt x="623530" y="3848814"/>
                  <a:pt x="615280" y="3857211"/>
                  <a:pt x="609600" y="3867150"/>
                </a:cubicBezTo>
                <a:cubicBezTo>
                  <a:pt x="602555" y="3879478"/>
                  <a:pt x="596143" y="3892199"/>
                  <a:pt x="590550" y="3905250"/>
                </a:cubicBezTo>
                <a:cubicBezTo>
                  <a:pt x="586595" y="3914478"/>
                  <a:pt x="586006" y="3925108"/>
                  <a:pt x="581025" y="3933825"/>
                </a:cubicBezTo>
                <a:cubicBezTo>
                  <a:pt x="563767" y="3964026"/>
                  <a:pt x="548142" y="3971016"/>
                  <a:pt x="533400" y="4000500"/>
                </a:cubicBezTo>
                <a:cubicBezTo>
                  <a:pt x="528910" y="4009480"/>
                  <a:pt x="528751" y="4020298"/>
                  <a:pt x="523875" y="4029075"/>
                </a:cubicBezTo>
                <a:cubicBezTo>
                  <a:pt x="512756" y="4049089"/>
                  <a:pt x="493015" y="4064505"/>
                  <a:pt x="485775" y="4086225"/>
                </a:cubicBezTo>
                <a:cubicBezTo>
                  <a:pt x="482600" y="4095750"/>
                  <a:pt x="480740" y="4105820"/>
                  <a:pt x="476250" y="4114800"/>
                </a:cubicBezTo>
                <a:cubicBezTo>
                  <a:pt x="428421" y="4210459"/>
                  <a:pt x="488247" y="4064583"/>
                  <a:pt x="438150" y="4181475"/>
                </a:cubicBezTo>
                <a:cubicBezTo>
                  <a:pt x="427480" y="4206372"/>
                  <a:pt x="427156" y="4221297"/>
                  <a:pt x="419100" y="4248150"/>
                </a:cubicBezTo>
                <a:cubicBezTo>
                  <a:pt x="413330" y="4267384"/>
                  <a:pt x="406400" y="4286250"/>
                  <a:pt x="400050" y="4305300"/>
                </a:cubicBezTo>
                <a:cubicBezTo>
                  <a:pt x="396875" y="4314825"/>
                  <a:pt x="392960" y="4324135"/>
                  <a:pt x="390525" y="4333875"/>
                </a:cubicBezTo>
                <a:cubicBezTo>
                  <a:pt x="376130" y="4391456"/>
                  <a:pt x="385140" y="4359556"/>
                  <a:pt x="361950" y="4429125"/>
                </a:cubicBezTo>
                <a:lnTo>
                  <a:pt x="352425" y="4457700"/>
                </a:lnTo>
                <a:cubicBezTo>
                  <a:pt x="349250" y="4467225"/>
                  <a:pt x="348469" y="4477921"/>
                  <a:pt x="342900" y="4486275"/>
                </a:cubicBezTo>
                <a:cubicBezTo>
                  <a:pt x="336550" y="4495800"/>
                  <a:pt x="328499" y="4504389"/>
                  <a:pt x="323850" y="4514850"/>
                </a:cubicBezTo>
                <a:cubicBezTo>
                  <a:pt x="315695" y="4533200"/>
                  <a:pt x="318999" y="4557801"/>
                  <a:pt x="304800" y="4572000"/>
                </a:cubicBezTo>
                <a:cubicBezTo>
                  <a:pt x="283734" y="4593066"/>
                  <a:pt x="270436" y="4602628"/>
                  <a:pt x="257175" y="4629150"/>
                </a:cubicBezTo>
                <a:cubicBezTo>
                  <a:pt x="252685" y="4638130"/>
                  <a:pt x="253219" y="4649371"/>
                  <a:pt x="247650" y="4657725"/>
                </a:cubicBezTo>
                <a:cubicBezTo>
                  <a:pt x="240178" y="4668933"/>
                  <a:pt x="227699" y="4675952"/>
                  <a:pt x="219075" y="4686300"/>
                </a:cubicBezTo>
                <a:cubicBezTo>
                  <a:pt x="211746" y="4695094"/>
                  <a:pt x="208120" y="4706780"/>
                  <a:pt x="200025" y="4714875"/>
                </a:cubicBezTo>
                <a:cubicBezTo>
                  <a:pt x="158253" y="4756647"/>
                  <a:pt x="181885" y="4707885"/>
                  <a:pt x="142875" y="4762500"/>
                </a:cubicBezTo>
                <a:cubicBezTo>
                  <a:pt x="134622" y="4774054"/>
                  <a:pt x="130870" y="4788272"/>
                  <a:pt x="123825" y="4800600"/>
                </a:cubicBezTo>
                <a:cubicBezTo>
                  <a:pt x="106144" y="4831542"/>
                  <a:pt x="102467" y="4831483"/>
                  <a:pt x="76200" y="4857750"/>
                </a:cubicBezTo>
                <a:cubicBezTo>
                  <a:pt x="52259" y="4929574"/>
                  <a:pt x="84554" y="4841042"/>
                  <a:pt x="47625" y="4914900"/>
                </a:cubicBezTo>
                <a:cubicBezTo>
                  <a:pt x="43135" y="4923880"/>
                  <a:pt x="42590" y="4934495"/>
                  <a:pt x="38100" y="4943475"/>
                </a:cubicBezTo>
                <a:cubicBezTo>
                  <a:pt x="32980" y="4953714"/>
                  <a:pt x="24170" y="4961811"/>
                  <a:pt x="19050" y="4972050"/>
                </a:cubicBezTo>
                <a:cubicBezTo>
                  <a:pt x="14560" y="4981030"/>
                  <a:pt x="13254" y="4991303"/>
                  <a:pt x="9525" y="5000625"/>
                </a:cubicBezTo>
                <a:cubicBezTo>
                  <a:pt x="6888" y="5007217"/>
                  <a:pt x="3175" y="5013325"/>
                  <a:pt x="0" y="5019675"/>
                </a:cubicBezTo>
              </a:path>
            </a:pathLst>
          </a:custGeom>
          <a:noFill/>
          <a:ln w="28575" cap="flat" cmpd="sng" algn="ctr">
            <a:solidFill>
              <a:srgbClr val="0FF11A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AU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0B49AB26-F3A0-4A3F-9054-4EAC4CA14A1B}"/>
              </a:ext>
            </a:extLst>
          </p:cNvPr>
          <p:cNvSpPr>
            <a:spLocks/>
          </p:cNvSpPr>
          <p:nvPr/>
        </p:nvSpPr>
        <p:spPr bwMode="auto">
          <a:xfrm>
            <a:off x="49213" y="2989263"/>
            <a:ext cx="8785225" cy="307975"/>
          </a:xfrm>
          <a:custGeom>
            <a:avLst/>
            <a:gdLst>
              <a:gd name="T0" fmla="*/ 8784624 w 8810625"/>
              <a:gd name="T1" fmla="*/ 0 h 248416"/>
              <a:gd name="T2" fmla="*/ 7701978 w 8810625"/>
              <a:gd name="T3" fmla="*/ 47204 h 248416"/>
              <a:gd name="T4" fmla="*/ 7531034 w 8810625"/>
              <a:gd name="T5" fmla="*/ 70806 h 248416"/>
              <a:gd name="T6" fmla="*/ 7179649 w 8810625"/>
              <a:gd name="T7" fmla="*/ 82608 h 248416"/>
              <a:gd name="T8" fmla="*/ 7046693 w 8810625"/>
              <a:gd name="T9" fmla="*/ 94409 h 248416"/>
              <a:gd name="T10" fmla="*/ 6989712 w 8810625"/>
              <a:gd name="T11" fmla="*/ 106210 h 248416"/>
              <a:gd name="T12" fmla="*/ 6828264 w 8810625"/>
              <a:gd name="T13" fmla="*/ 118011 h 248416"/>
              <a:gd name="T14" fmla="*/ 6600339 w 8810625"/>
              <a:gd name="T15" fmla="*/ 141613 h 248416"/>
              <a:gd name="T16" fmla="*/ 6201470 w 8810625"/>
              <a:gd name="T17" fmla="*/ 129812 h 248416"/>
              <a:gd name="T18" fmla="*/ 5945054 w 8810625"/>
              <a:gd name="T19" fmla="*/ 106210 h 248416"/>
              <a:gd name="T20" fmla="*/ 5213793 w 8810625"/>
              <a:gd name="T21" fmla="*/ 118011 h 248416"/>
              <a:gd name="T22" fmla="*/ 4852911 w 8810625"/>
              <a:gd name="T23" fmla="*/ 141613 h 248416"/>
              <a:gd name="T24" fmla="*/ 4719955 w 8810625"/>
              <a:gd name="T25" fmla="*/ 165215 h 248416"/>
              <a:gd name="T26" fmla="*/ 4662973 w 8810625"/>
              <a:gd name="T27" fmla="*/ 188817 h 248416"/>
              <a:gd name="T28" fmla="*/ 4586998 w 8810625"/>
              <a:gd name="T29" fmla="*/ 224220 h 248416"/>
              <a:gd name="T30" fmla="*/ 4549011 w 8810625"/>
              <a:gd name="T31" fmla="*/ 259624 h 248416"/>
              <a:gd name="T32" fmla="*/ 4425551 w 8810625"/>
              <a:gd name="T33" fmla="*/ 295027 h 248416"/>
              <a:gd name="T34" fmla="*/ 4188129 w 8810625"/>
              <a:gd name="T35" fmla="*/ 271425 h 248416"/>
              <a:gd name="T36" fmla="*/ 4159638 w 8810625"/>
              <a:gd name="T37" fmla="*/ 247823 h 248416"/>
              <a:gd name="T38" fmla="*/ 4131148 w 8810625"/>
              <a:gd name="T39" fmla="*/ 236022 h 248416"/>
              <a:gd name="T40" fmla="*/ 4026682 w 8810625"/>
              <a:gd name="T41" fmla="*/ 212419 h 248416"/>
              <a:gd name="T42" fmla="*/ 3998191 w 8810625"/>
              <a:gd name="T43" fmla="*/ 188817 h 248416"/>
              <a:gd name="T44" fmla="*/ 3912719 w 8810625"/>
              <a:gd name="T45" fmla="*/ 165215 h 248416"/>
              <a:gd name="T46" fmla="*/ 3817750 w 8810625"/>
              <a:gd name="T47" fmla="*/ 153414 h 248416"/>
              <a:gd name="T48" fmla="*/ 3466365 w 8810625"/>
              <a:gd name="T49" fmla="*/ 165215 h 248416"/>
              <a:gd name="T50" fmla="*/ 3314415 w 8810625"/>
              <a:gd name="T51" fmla="*/ 177016 h 248416"/>
              <a:gd name="T52" fmla="*/ 3266930 w 8810625"/>
              <a:gd name="T53" fmla="*/ 188817 h 248416"/>
              <a:gd name="T54" fmla="*/ 3086490 w 8810625"/>
              <a:gd name="T55" fmla="*/ 200618 h 248416"/>
              <a:gd name="T56" fmla="*/ 2697117 w 8810625"/>
              <a:gd name="T57" fmla="*/ 188817 h 248416"/>
              <a:gd name="T58" fmla="*/ 2630639 w 8810625"/>
              <a:gd name="T59" fmla="*/ 177016 h 248416"/>
              <a:gd name="T60" fmla="*/ 2383720 w 8810625"/>
              <a:gd name="T61" fmla="*/ 153414 h 248416"/>
              <a:gd name="T62" fmla="*/ 1975353 w 8810625"/>
              <a:gd name="T63" fmla="*/ 165215 h 248416"/>
              <a:gd name="T64" fmla="*/ 1823403 w 8810625"/>
              <a:gd name="T65" fmla="*/ 188817 h 248416"/>
              <a:gd name="T66" fmla="*/ 1462521 w 8810625"/>
              <a:gd name="T67" fmla="*/ 212419 h 248416"/>
              <a:gd name="T68" fmla="*/ 1348558 w 8810625"/>
              <a:gd name="T69" fmla="*/ 236022 h 248416"/>
              <a:gd name="T70" fmla="*/ 1177614 w 8810625"/>
              <a:gd name="T71" fmla="*/ 247823 h 248416"/>
              <a:gd name="T72" fmla="*/ 911702 w 8810625"/>
              <a:gd name="T73" fmla="*/ 271425 h 248416"/>
              <a:gd name="T74" fmla="*/ 465348 w 8810625"/>
              <a:gd name="T75" fmla="*/ 283226 h 248416"/>
              <a:gd name="T76" fmla="*/ 189938 w 8810625"/>
              <a:gd name="T77" fmla="*/ 283226 h 248416"/>
              <a:gd name="T78" fmla="*/ 161447 w 8810625"/>
              <a:gd name="T79" fmla="*/ 271425 h 248416"/>
              <a:gd name="T80" fmla="*/ 0 w 8810625"/>
              <a:gd name="T81" fmla="*/ 271425 h 2484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8810625"/>
              <a:gd name="T124" fmla="*/ 0 h 248416"/>
              <a:gd name="T125" fmla="*/ 8810625 w 8810625"/>
              <a:gd name="T126" fmla="*/ 248416 h 24841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8810625" h="248416">
                <a:moveTo>
                  <a:pt x="8810625" y="0"/>
                </a:moveTo>
                <a:lnTo>
                  <a:pt x="7724775" y="38100"/>
                </a:lnTo>
                <a:cubicBezTo>
                  <a:pt x="7667333" y="40711"/>
                  <a:pt x="7610806" y="55596"/>
                  <a:pt x="7553325" y="57150"/>
                </a:cubicBezTo>
                <a:lnTo>
                  <a:pt x="7200900" y="66675"/>
                </a:lnTo>
                <a:cubicBezTo>
                  <a:pt x="7156450" y="69850"/>
                  <a:pt x="7111892" y="71766"/>
                  <a:pt x="7067550" y="76200"/>
                </a:cubicBezTo>
                <a:cubicBezTo>
                  <a:pt x="7048333" y="78122"/>
                  <a:pt x="7029640" y="84052"/>
                  <a:pt x="7010400" y="85725"/>
                </a:cubicBezTo>
                <a:cubicBezTo>
                  <a:pt x="6956535" y="90409"/>
                  <a:pt x="6902424" y="91653"/>
                  <a:pt x="6848475" y="95250"/>
                </a:cubicBezTo>
                <a:cubicBezTo>
                  <a:pt x="6756865" y="101357"/>
                  <a:pt x="6708965" y="106201"/>
                  <a:pt x="6619875" y="114300"/>
                </a:cubicBezTo>
                <a:lnTo>
                  <a:pt x="6219825" y="104775"/>
                </a:lnTo>
                <a:cubicBezTo>
                  <a:pt x="6133946" y="101041"/>
                  <a:pt x="5962650" y="85725"/>
                  <a:pt x="5962650" y="85725"/>
                </a:cubicBezTo>
                <a:lnTo>
                  <a:pt x="5229225" y="95250"/>
                </a:lnTo>
                <a:cubicBezTo>
                  <a:pt x="5108449" y="98401"/>
                  <a:pt x="4867275" y="114300"/>
                  <a:pt x="4867275" y="114300"/>
                </a:cubicBezTo>
                <a:cubicBezTo>
                  <a:pt x="4844721" y="117119"/>
                  <a:pt x="4761391" y="126483"/>
                  <a:pt x="4733925" y="133350"/>
                </a:cubicBezTo>
                <a:cubicBezTo>
                  <a:pt x="4714444" y="138220"/>
                  <a:pt x="4695577" y="145349"/>
                  <a:pt x="4676775" y="152400"/>
                </a:cubicBezTo>
                <a:cubicBezTo>
                  <a:pt x="4651375" y="161925"/>
                  <a:pt x="4624838" y="168843"/>
                  <a:pt x="4600575" y="180975"/>
                </a:cubicBezTo>
                <a:cubicBezTo>
                  <a:pt x="4586376" y="188075"/>
                  <a:pt x="4576674" y="202450"/>
                  <a:pt x="4562475" y="209550"/>
                </a:cubicBezTo>
                <a:cubicBezTo>
                  <a:pt x="4520636" y="230470"/>
                  <a:pt x="4484273" y="231607"/>
                  <a:pt x="4438650" y="238125"/>
                </a:cubicBezTo>
                <a:cubicBezTo>
                  <a:pt x="4359275" y="231775"/>
                  <a:pt x="4279353" y="230336"/>
                  <a:pt x="4200525" y="219075"/>
                </a:cubicBezTo>
                <a:cubicBezTo>
                  <a:pt x="4189192" y="217456"/>
                  <a:pt x="4182189" y="205145"/>
                  <a:pt x="4171950" y="200025"/>
                </a:cubicBezTo>
                <a:cubicBezTo>
                  <a:pt x="4162970" y="195535"/>
                  <a:pt x="4153029" y="193258"/>
                  <a:pt x="4143375" y="190500"/>
                </a:cubicBezTo>
                <a:cubicBezTo>
                  <a:pt x="4098465" y="177669"/>
                  <a:pt x="4092561" y="179159"/>
                  <a:pt x="4038600" y="171450"/>
                </a:cubicBezTo>
                <a:cubicBezTo>
                  <a:pt x="4029075" y="165100"/>
                  <a:pt x="4020264" y="157520"/>
                  <a:pt x="4010025" y="152400"/>
                </a:cubicBezTo>
                <a:cubicBezTo>
                  <a:pt x="3987845" y="141310"/>
                  <a:pt x="3943811" y="135789"/>
                  <a:pt x="3924300" y="133350"/>
                </a:cubicBezTo>
                <a:cubicBezTo>
                  <a:pt x="3892638" y="129392"/>
                  <a:pt x="3860800" y="127000"/>
                  <a:pt x="3829050" y="123825"/>
                </a:cubicBezTo>
                <a:lnTo>
                  <a:pt x="3476625" y="133350"/>
                </a:lnTo>
                <a:cubicBezTo>
                  <a:pt x="3425762" y="135269"/>
                  <a:pt x="3374895" y="138049"/>
                  <a:pt x="3324225" y="142875"/>
                </a:cubicBezTo>
                <a:cubicBezTo>
                  <a:pt x="3308109" y="144410"/>
                  <a:pt x="3292733" y="151056"/>
                  <a:pt x="3276600" y="152400"/>
                </a:cubicBezTo>
                <a:cubicBezTo>
                  <a:pt x="3216400" y="157417"/>
                  <a:pt x="3155950" y="158750"/>
                  <a:pt x="3095625" y="161925"/>
                </a:cubicBezTo>
                <a:lnTo>
                  <a:pt x="2705100" y="152400"/>
                </a:lnTo>
                <a:cubicBezTo>
                  <a:pt x="2682669" y="151465"/>
                  <a:pt x="2660738" y="145354"/>
                  <a:pt x="2638425" y="142875"/>
                </a:cubicBezTo>
                <a:cubicBezTo>
                  <a:pt x="2555347" y="133644"/>
                  <a:pt x="2474414" y="129401"/>
                  <a:pt x="2390775" y="123825"/>
                </a:cubicBezTo>
                <a:lnTo>
                  <a:pt x="1981200" y="133350"/>
                </a:lnTo>
                <a:cubicBezTo>
                  <a:pt x="1902140" y="136391"/>
                  <a:pt x="1901308" y="145808"/>
                  <a:pt x="1828800" y="152400"/>
                </a:cubicBezTo>
                <a:cubicBezTo>
                  <a:pt x="1723294" y="161991"/>
                  <a:pt x="1564697" y="167196"/>
                  <a:pt x="1466850" y="171450"/>
                </a:cubicBezTo>
                <a:cubicBezTo>
                  <a:pt x="1415774" y="188475"/>
                  <a:pt x="1434582" y="184424"/>
                  <a:pt x="1352550" y="190500"/>
                </a:cubicBezTo>
                <a:cubicBezTo>
                  <a:pt x="1295468" y="194728"/>
                  <a:pt x="1238211" y="196218"/>
                  <a:pt x="1181100" y="200025"/>
                </a:cubicBezTo>
                <a:cubicBezTo>
                  <a:pt x="1063371" y="207874"/>
                  <a:pt x="1041993" y="215024"/>
                  <a:pt x="914400" y="219075"/>
                </a:cubicBezTo>
                <a:cubicBezTo>
                  <a:pt x="765216" y="223811"/>
                  <a:pt x="615950" y="225425"/>
                  <a:pt x="466725" y="228600"/>
                </a:cubicBezTo>
                <a:cubicBezTo>
                  <a:pt x="362153" y="263457"/>
                  <a:pt x="428644" y="245024"/>
                  <a:pt x="190500" y="228600"/>
                </a:cubicBezTo>
                <a:cubicBezTo>
                  <a:pt x="180484" y="227909"/>
                  <a:pt x="171953" y="219576"/>
                  <a:pt x="161925" y="219075"/>
                </a:cubicBezTo>
                <a:cubicBezTo>
                  <a:pt x="108017" y="216380"/>
                  <a:pt x="53975" y="219075"/>
                  <a:pt x="0" y="219075"/>
                </a:cubicBezTo>
              </a:path>
            </a:pathLst>
          </a:cu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1400" dirty="0">
                <a:cs typeface="Arial" panose="020B0604020202020204" pitchFamily="34" charset="0"/>
              </a:rPr>
              <a:t>Topography</a:t>
            </a:r>
          </a:p>
        </p:txBody>
      </p:sp>
      <p:sp>
        <p:nvSpPr>
          <p:cNvPr id="20" name="Freeform 52">
            <a:extLst>
              <a:ext uri="{FF2B5EF4-FFF2-40B4-BE49-F238E27FC236}">
                <a16:creationId xmlns:a16="http://schemas.microsoft.com/office/drawing/2014/main" id="{EF382604-16D6-427E-9422-FC8F3F4A9D36}"/>
              </a:ext>
            </a:extLst>
          </p:cNvPr>
          <p:cNvSpPr>
            <a:spLocks/>
          </p:cNvSpPr>
          <p:nvPr/>
        </p:nvSpPr>
        <p:spPr bwMode="auto">
          <a:xfrm>
            <a:off x="1714500" y="2733675"/>
            <a:ext cx="6734175" cy="1209675"/>
          </a:xfrm>
          <a:custGeom>
            <a:avLst/>
            <a:gdLst/>
            <a:ahLst/>
            <a:cxnLst/>
            <a:rect l="0" t="0" r="r" b="b"/>
            <a:pathLst>
              <a:path w="6734175" h="1209682">
                <a:moveTo>
                  <a:pt x="0" y="1209682"/>
                </a:moveTo>
                <a:cubicBezTo>
                  <a:pt x="22225" y="1200157"/>
                  <a:pt x="44107" y="1189787"/>
                  <a:pt x="66675" y="1181107"/>
                </a:cubicBezTo>
                <a:cubicBezTo>
                  <a:pt x="85417" y="1173899"/>
                  <a:pt x="105864" y="1171037"/>
                  <a:pt x="123825" y="1162057"/>
                </a:cubicBezTo>
                <a:cubicBezTo>
                  <a:pt x="136525" y="1155707"/>
                  <a:pt x="148742" y="1148280"/>
                  <a:pt x="161925" y="1143007"/>
                </a:cubicBezTo>
                <a:cubicBezTo>
                  <a:pt x="272331" y="1098844"/>
                  <a:pt x="172971" y="1142500"/>
                  <a:pt x="257175" y="1114432"/>
                </a:cubicBezTo>
                <a:cubicBezTo>
                  <a:pt x="273395" y="1109025"/>
                  <a:pt x="289176" y="1102326"/>
                  <a:pt x="304800" y="1095382"/>
                </a:cubicBezTo>
                <a:cubicBezTo>
                  <a:pt x="317775" y="1089615"/>
                  <a:pt x="329430" y="1080822"/>
                  <a:pt x="342900" y="1076332"/>
                </a:cubicBezTo>
                <a:cubicBezTo>
                  <a:pt x="367738" y="1068053"/>
                  <a:pt x="419100" y="1057282"/>
                  <a:pt x="419100" y="1057282"/>
                </a:cubicBezTo>
                <a:cubicBezTo>
                  <a:pt x="428625" y="1050932"/>
                  <a:pt x="437436" y="1043352"/>
                  <a:pt x="447675" y="1038232"/>
                </a:cubicBezTo>
                <a:cubicBezTo>
                  <a:pt x="462900" y="1030619"/>
                  <a:pt x="500108" y="1023251"/>
                  <a:pt x="514350" y="1019182"/>
                </a:cubicBezTo>
                <a:cubicBezTo>
                  <a:pt x="524004" y="1016424"/>
                  <a:pt x="533185" y="1012092"/>
                  <a:pt x="542925" y="1009657"/>
                </a:cubicBezTo>
                <a:cubicBezTo>
                  <a:pt x="621491" y="990015"/>
                  <a:pt x="560204" y="1010163"/>
                  <a:pt x="628650" y="990607"/>
                </a:cubicBezTo>
                <a:cubicBezTo>
                  <a:pt x="638304" y="987849"/>
                  <a:pt x="647571" y="983840"/>
                  <a:pt x="657225" y="981082"/>
                </a:cubicBezTo>
                <a:cubicBezTo>
                  <a:pt x="669812" y="977486"/>
                  <a:pt x="682738" y="975153"/>
                  <a:pt x="695325" y="971557"/>
                </a:cubicBezTo>
                <a:cubicBezTo>
                  <a:pt x="704979" y="968799"/>
                  <a:pt x="714246" y="964790"/>
                  <a:pt x="723900" y="962032"/>
                </a:cubicBezTo>
                <a:cubicBezTo>
                  <a:pt x="736487" y="958436"/>
                  <a:pt x="749413" y="956103"/>
                  <a:pt x="762000" y="952507"/>
                </a:cubicBezTo>
                <a:cubicBezTo>
                  <a:pt x="771654" y="949749"/>
                  <a:pt x="780730" y="944951"/>
                  <a:pt x="790575" y="942982"/>
                </a:cubicBezTo>
                <a:cubicBezTo>
                  <a:pt x="864368" y="928223"/>
                  <a:pt x="838876" y="940874"/>
                  <a:pt x="895350" y="923932"/>
                </a:cubicBezTo>
                <a:cubicBezTo>
                  <a:pt x="914584" y="918162"/>
                  <a:pt x="932693" y="908183"/>
                  <a:pt x="952500" y="904882"/>
                </a:cubicBezTo>
                <a:cubicBezTo>
                  <a:pt x="971550" y="901707"/>
                  <a:pt x="990914" y="900041"/>
                  <a:pt x="1009650" y="895357"/>
                </a:cubicBezTo>
                <a:cubicBezTo>
                  <a:pt x="1139292" y="862947"/>
                  <a:pt x="1014957" y="892999"/>
                  <a:pt x="1095375" y="857257"/>
                </a:cubicBezTo>
                <a:cubicBezTo>
                  <a:pt x="1113725" y="849102"/>
                  <a:pt x="1135817" y="849346"/>
                  <a:pt x="1152525" y="838207"/>
                </a:cubicBezTo>
                <a:cubicBezTo>
                  <a:pt x="1197808" y="808018"/>
                  <a:pt x="1170240" y="822777"/>
                  <a:pt x="1238250" y="800107"/>
                </a:cubicBezTo>
                <a:lnTo>
                  <a:pt x="1266825" y="790582"/>
                </a:lnTo>
                <a:cubicBezTo>
                  <a:pt x="1276350" y="787407"/>
                  <a:pt x="1287046" y="786626"/>
                  <a:pt x="1295400" y="781057"/>
                </a:cubicBezTo>
                <a:cubicBezTo>
                  <a:pt x="1304925" y="774707"/>
                  <a:pt x="1313256" y="766027"/>
                  <a:pt x="1323975" y="762007"/>
                </a:cubicBezTo>
                <a:cubicBezTo>
                  <a:pt x="1339134" y="756323"/>
                  <a:pt x="1355981" y="756742"/>
                  <a:pt x="1371600" y="752482"/>
                </a:cubicBezTo>
                <a:cubicBezTo>
                  <a:pt x="1390973" y="747198"/>
                  <a:pt x="1408825" y="735923"/>
                  <a:pt x="1428750" y="733432"/>
                </a:cubicBezTo>
                <a:cubicBezTo>
                  <a:pt x="1539748" y="719557"/>
                  <a:pt x="1479457" y="726225"/>
                  <a:pt x="1609725" y="714382"/>
                </a:cubicBezTo>
                <a:cubicBezTo>
                  <a:pt x="1660787" y="697361"/>
                  <a:pt x="1616961" y="710657"/>
                  <a:pt x="1685925" y="695332"/>
                </a:cubicBezTo>
                <a:cubicBezTo>
                  <a:pt x="1698704" y="692492"/>
                  <a:pt x="1711246" y="688647"/>
                  <a:pt x="1724025" y="685807"/>
                </a:cubicBezTo>
                <a:cubicBezTo>
                  <a:pt x="1739829" y="682295"/>
                  <a:pt x="1756031" y="680542"/>
                  <a:pt x="1771650" y="676282"/>
                </a:cubicBezTo>
                <a:cubicBezTo>
                  <a:pt x="1934566" y="631850"/>
                  <a:pt x="1757988" y="680777"/>
                  <a:pt x="1857375" y="638182"/>
                </a:cubicBezTo>
                <a:cubicBezTo>
                  <a:pt x="1869407" y="633025"/>
                  <a:pt x="1882936" y="632419"/>
                  <a:pt x="1895475" y="628657"/>
                </a:cubicBezTo>
                <a:cubicBezTo>
                  <a:pt x="1937270" y="616118"/>
                  <a:pt x="1976464" y="599124"/>
                  <a:pt x="2019300" y="590557"/>
                </a:cubicBezTo>
                <a:cubicBezTo>
                  <a:pt x="2038238" y="586769"/>
                  <a:pt x="2057597" y="585222"/>
                  <a:pt x="2076450" y="581032"/>
                </a:cubicBezTo>
                <a:cubicBezTo>
                  <a:pt x="2086251" y="578854"/>
                  <a:pt x="2095121" y="573158"/>
                  <a:pt x="2105025" y="571507"/>
                </a:cubicBezTo>
                <a:cubicBezTo>
                  <a:pt x="2133385" y="566780"/>
                  <a:pt x="2162288" y="566048"/>
                  <a:pt x="2190750" y="561982"/>
                </a:cubicBezTo>
                <a:cubicBezTo>
                  <a:pt x="2206777" y="559692"/>
                  <a:pt x="2222328" y="554597"/>
                  <a:pt x="2238375" y="552457"/>
                </a:cubicBezTo>
                <a:cubicBezTo>
                  <a:pt x="2270003" y="548240"/>
                  <a:pt x="2301912" y="546456"/>
                  <a:pt x="2333625" y="542932"/>
                </a:cubicBezTo>
                <a:cubicBezTo>
                  <a:pt x="2359066" y="540105"/>
                  <a:pt x="2384452" y="536790"/>
                  <a:pt x="2409825" y="533407"/>
                </a:cubicBezTo>
                <a:cubicBezTo>
                  <a:pt x="2432079" y="530440"/>
                  <a:pt x="2454161" y="526116"/>
                  <a:pt x="2476500" y="523882"/>
                </a:cubicBezTo>
                <a:cubicBezTo>
                  <a:pt x="2517691" y="519763"/>
                  <a:pt x="2559050" y="517532"/>
                  <a:pt x="2600325" y="514357"/>
                </a:cubicBezTo>
                <a:cubicBezTo>
                  <a:pt x="2779805" y="484444"/>
                  <a:pt x="2498387" y="530280"/>
                  <a:pt x="2743200" y="495307"/>
                </a:cubicBezTo>
                <a:cubicBezTo>
                  <a:pt x="2878854" y="475928"/>
                  <a:pt x="2675263" y="495433"/>
                  <a:pt x="2867025" y="476257"/>
                </a:cubicBezTo>
                <a:cubicBezTo>
                  <a:pt x="2905067" y="472453"/>
                  <a:pt x="2943327" y="470954"/>
                  <a:pt x="2981325" y="466732"/>
                </a:cubicBezTo>
                <a:cubicBezTo>
                  <a:pt x="3000520" y="464599"/>
                  <a:pt x="3019537" y="460995"/>
                  <a:pt x="3038475" y="457207"/>
                </a:cubicBezTo>
                <a:cubicBezTo>
                  <a:pt x="3051312" y="454640"/>
                  <a:pt x="3063616" y="449533"/>
                  <a:pt x="3076575" y="447682"/>
                </a:cubicBezTo>
                <a:cubicBezTo>
                  <a:pt x="3108163" y="443169"/>
                  <a:pt x="3140075" y="441332"/>
                  <a:pt x="3171825" y="438157"/>
                </a:cubicBezTo>
                <a:cubicBezTo>
                  <a:pt x="3184525" y="434982"/>
                  <a:pt x="3197338" y="432228"/>
                  <a:pt x="3209925" y="428632"/>
                </a:cubicBezTo>
                <a:cubicBezTo>
                  <a:pt x="3219579" y="425874"/>
                  <a:pt x="3228596" y="420758"/>
                  <a:pt x="3238500" y="419107"/>
                </a:cubicBezTo>
                <a:cubicBezTo>
                  <a:pt x="3266860" y="414380"/>
                  <a:pt x="3295726" y="413382"/>
                  <a:pt x="3324225" y="409582"/>
                </a:cubicBezTo>
                <a:cubicBezTo>
                  <a:pt x="3343368" y="407030"/>
                  <a:pt x="3362211" y="402452"/>
                  <a:pt x="3381375" y="400057"/>
                </a:cubicBezTo>
                <a:cubicBezTo>
                  <a:pt x="3438433" y="392925"/>
                  <a:pt x="3552825" y="381007"/>
                  <a:pt x="3552825" y="381007"/>
                </a:cubicBezTo>
                <a:cubicBezTo>
                  <a:pt x="3688638" y="335736"/>
                  <a:pt x="3547308" y="381222"/>
                  <a:pt x="3648075" y="352432"/>
                </a:cubicBezTo>
                <a:cubicBezTo>
                  <a:pt x="3657729" y="349674"/>
                  <a:pt x="3666772" y="344703"/>
                  <a:pt x="3676650" y="342907"/>
                </a:cubicBezTo>
                <a:cubicBezTo>
                  <a:pt x="3701835" y="338328"/>
                  <a:pt x="3727601" y="337590"/>
                  <a:pt x="3752850" y="333382"/>
                </a:cubicBezTo>
                <a:cubicBezTo>
                  <a:pt x="3765763" y="331230"/>
                  <a:pt x="3777991" y="325708"/>
                  <a:pt x="3790950" y="323857"/>
                </a:cubicBezTo>
                <a:cubicBezTo>
                  <a:pt x="3822538" y="319344"/>
                  <a:pt x="3854450" y="317507"/>
                  <a:pt x="3886200" y="314332"/>
                </a:cubicBezTo>
                <a:cubicBezTo>
                  <a:pt x="3955500" y="297007"/>
                  <a:pt x="3918823" y="304102"/>
                  <a:pt x="4029075" y="295282"/>
                </a:cubicBezTo>
                <a:cubicBezTo>
                  <a:pt x="4215533" y="280365"/>
                  <a:pt x="4207607" y="284251"/>
                  <a:pt x="4448175" y="276232"/>
                </a:cubicBezTo>
                <a:cubicBezTo>
                  <a:pt x="4497433" y="269195"/>
                  <a:pt x="4562160" y="258991"/>
                  <a:pt x="4610100" y="257182"/>
                </a:cubicBezTo>
                <a:cubicBezTo>
                  <a:pt x="4746565" y="252032"/>
                  <a:pt x="4883150" y="250832"/>
                  <a:pt x="5019675" y="247657"/>
                </a:cubicBezTo>
                <a:cubicBezTo>
                  <a:pt x="5074407" y="244008"/>
                  <a:pt x="5176156" y="239988"/>
                  <a:pt x="5238750" y="228607"/>
                </a:cubicBezTo>
                <a:cubicBezTo>
                  <a:pt x="5248628" y="226811"/>
                  <a:pt x="5257585" y="221517"/>
                  <a:pt x="5267325" y="219082"/>
                </a:cubicBezTo>
                <a:cubicBezTo>
                  <a:pt x="5283031" y="215155"/>
                  <a:pt x="5298923" y="211847"/>
                  <a:pt x="5314950" y="209557"/>
                </a:cubicBezTo>
                <a:cubicBezTo>
                  <a:pt x="5343412" y="205491"/>
                  <a:pt x="5372100" y="203207"/>
                  <a:pt x="5400675" y="200032"/>
                </a:cubicBezTo>
                <a:cubicBezTo>
                  <a:pt x="5423323" y="192483"/>
                  <a:pt x="5443430" y="184969"/>
                  <a:pt x="5467350" y="180982"/>
                </a:cubicBezTo>
                <a:cubicBezTo>
                  <a:pt x="5535864" y="169563"/>
                  <a:pt x="5576261" y="170410"/>
                  <a:pt x="5648325" y="161932"/>
                </a:cubicBezTo>
                <a:cubicBezTo>
                  <a:pt x="5667505" y="159675"/>
                  <a:pt x="5686332" y="154959"/>
                  <a:pt x="5705475" y="152407"/>
                </a:cubicBezTo>
                <a:cubicBezTo>
                  <a:pt x="5733974" y="148607"/>
                  <a:pt x="5762738" y="146948"/>
                  <a:pt x="5791200" y="142882"/>
                </a:cubicBezTo>
                <a:cubicBezTo>
                  <a:pt x="5807227" y="140592"/>
                  <a:pt x="5822722" y="135023"/>
                  <a:pt x="5838825" y="133357"/>
                </a:cubicBezTo>
                <a:cubicBezTo>
                  <a:pt x="5914883" y="125489"/>
                  <a:pt x="6067425" y="114307"/>
                  <a:pt x="6067425" y="114307"/>
                </a:cubicBezTo>
                <a:cubicBezTo>
                  <a:pt x="6083300" y="111132"/>
                  <a:pt x="6099023" y="107072"/>
                  <a:pt x="6115050" y="104782"/>
                </a:cubicBezTo>
                <a:cubicBezTo>
                  <a:pt x="6143512" y="100716"/>
                  <a:pt x="6172582" y="100896"/>
                  <a:pt x="6200775" y="95257"/>
                </a:cubicBezTo>
                <a:cubicBezTo>
                  <a:pt x="6220466" y="91319"/>
                  <a:pt x="6238875" y="82557"/>
                  <a:pt x="6257925" y="76207"/>
                </a:cubicBezTo>
                <a:cubicBezTo>
                  <a:pt x="6267450" y="73032"/>
                  <a:pt x="6276596" y="68333"/>
                  <a:pt x="6286500" y="66682"/>
                </a:cubicBezTo>
                <a:cubicBezTo>
                  <a:pt x="6305550" y="63507"/>
                  <a:pt x="6324531" y="59888"/>
                  <a:pt x="6343650" y="57157"/>
                </a:cubicBezTo>
                <a:cubicBezTo>
                  <a:pt x="6461788" y="40280"/>
                  <a:pt x="6392936" y="53181"/>
                  <a:pt x="6543675" y="38107"/>
                </a:cubicBezTo>
                <a:cubicBezTo>
                  <a:pt x="6585183" y="33956"/>
                  <a:pt x="6610801" y="29814"/>
                  <a:pt x="6648450" y="19057"/>
                </a:cubicBezTo>
                <a:cubicBezTo>
                  <a:pt x="6658104" y="16299"/>
                  <a:pt x="6667285" y="11967"/>
                  <a:pt x="6677025" y="9532"/>
                </a:cubicBezTo>
                <a:cubicBezTo>
                  <a:pt x="6717616" y="-616"/>
                  <a:pt x="6710451" y="7"/>
                  <a:pt x="6734175" y="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1" name="Freeform 53">
            <a:extLst>
              <a:ext uri="{FF2B5EF4-FFF2-40B4-BE49-F238E27FC236}">
                <a16:creationId xmlns:a16="http://schemas.microsoft.com/office/drawing/2014/main" id="{E9D75848-5457-4221-8023-A0E9662A424F}"/>
              </a:ext>
            </a:extLst>
          </p:cNvPr>
          <p:cNvSpPr>
            <a:spLocks/>
          </p:cNvSpPr>
          <p:nvPr/>
        </p:nvSpPr>
        <p:spPr bwMode="auto">
          <a:xfrm>
            <a:off x="3008313" y="2020888"/>
            <a:ext cx="2711450" cy="1062037"/>
          </a:xfrm>
          <a:custGeom>
            <a:avLst/>
            <a:gdLst>
              <a:gd name="T0" fmla="*/ 0 w 2711302"/>
              <a:gd name="T1" fmla="*/ 1063256 h 1063256"/>
              <a:gd name="T2" fmla="*/ 53163 w 2711302"/>
              <a:gd name="T3" fmla="*/ 1041991 h 1063256"/>
              <a:gd name="T4" fmla="*/ 138223 w 2711302"/>
              <a:gd name="T5" fmla="*/ 988828 h 1063256"/>
              <a:gd name="T6" fmla="*/ 202019 w 2711302"/>
              <a:gd name="T7" fmla="*/ 967563 h 1063256"/>
              <a:gd name="T8" fmla="*/ 265814 w 2711302"/>
              <a:gd name="T9" fmla="*/ 925033 h 1063256"/>
              <a:gd name="T10" fmla="*/ 297712 w 2711302"/>
              <a:gd name="T11" fmla="*/ 903767 h 1063256"/>
              <a:gd name="T12" fmla="*/ 329609 w 2711302"/>
              <a:gd name="T13" fmla="*/ 893135 h 1063256"/>
              <a:gd name="T14" fmla="*/ 361507 w 2711302"/>
              <a:gd name="T15" fmla="*/ 871870 h 1063256"/>
              <a:gd name="T16" fmla="*/ 425302 w 2711302"/>
              <a:gd name="T17" fmla="*/ 850605 h 1063256"/>
              <a:gd name="T18" fmla="*/ 489098 w 2711302"/>
              <a:gd name="T19" fmla="*/ 808074 h 1063256"/>
              <a:gd name="T20" fmla="*/ 552893 w 2711302"/>
              <a:gd name="T21" fmla="*/ 786809 h 1063256"/>
              <a:gd name="T22" fmla="*/ 584791 w 2711302"/>
              <a:gd name="T23" fmla="*/ 765544 h 1063256"/>
              <a:gd name="T24" fmla="*/ 648586 w 2711302"/>
              <a:gd name="T25" fmla="*/ 744279 h 1063256"/>
              <a:gd name="T26" fmla="*/ 712381 w 2711302"/>
              <a:gd name="T27" fmla="*/ 701749 h 1063256"/>
              <a:gd name="T28" fmla="*/ 776177 w 2711302"/>
              <a:gd name="T29" fmla="*/ 680484 h 1063256"/>
              <a:gd name="T30" fmla="*/ 808074 w 2711302"/>
              <a:gd name="T31" fmla="*/ 669851 h 1063256"/>
              <a:gd name="T32" fmla="*/ 914400 w 2711302"/>
              <a:gd name="T33" fmla="*/ 627321 h 1063256"/>
              <a:gd name="T34" fmla="*/ 946298 w 2711302"/>
              <a:gd name="T35" fmla="*/ 616688 h 1063256"/>
              <a:gd name="T36" fmla="*/ 978195 w 2711302"/>
              <a:gd name="T37" fmla="*/ 606056 h 1063256"/>
              <a:gd name="T38" fmla="*/ 1020726 w 2711302"/>
              <a:gd name="T39" fmla="*/ 584791 h 1063256"/>
              <a:gd name="T40" fmla="*/ 1084521 w 2711302"/>
              <a:gd name="T41" fmla="*/ 574158 h 1063256"/>
              <a:gd name="T42" fmla="*/ 1137684 w 2711302"/>
              <a:gd name="T43" fmla="*/ 563526 h 1063256"/>
              <a:gd name="T44" fmla="*/ 1180214 w 2711302"/>
              <a:gd name="T45" fmla="*/ 552893 h 1063256"/>
              <a:gd name="T46" fmla="*/ 1286539 w 2711302"/>
              <a:gd name="T47" fmla="*/ 531628 h 1063256"/>
              <a:gd name="T48" fmla="*/ 1350335 w 2711302"/>
              <a:gd name="T49" fmla="*/ 489098 h 1063256"/>
              <a:gd name="T50" fmla="*/ 1424763 w 2711302"/>
              <a:gd name="T51" fmla="*/ 467833 h 1063256"/>
              <a:gd name="T52" fmla="*/ 1499191 w 2711302"/>
              <a:gd name="T53" fmla="*/ 435935 h 1063256"/>
              <a:gd name="T54" fmla="*/ 1531088 w 2711302"/>
              <a:gd name="T55" fmla="*/ 414670 h 1063256"/>
              <a:gd name="T56" fmla="*/ 1605516 w 2711302"/>
              <a:gd name="T57" fmla="*/ 393405 h 1063256"/>
              <a:gd name="T58" fmla="*/ 1669312 w 2711302"/>
              <a:gd name="T59" fmla="*/ 372140 h 1063256"/>
              <a:gd name="T60" fmla="*/ 1701209 w 2711302"/>
              <a:gd name="T61" fmla="*/ 361507 h 1063256"/>
              <a:gd name="T62" fmla="*/ 1743739 w 2711302"/>
              <a:gd name="T63" fmla="*/ 350874 h 1063256"/>
              <a:gd name="T64" fmla="*/ 1807535 w 2711302"/>
              <a:gd name="T65" fmla="*/ 329609 h 1063256"/>
              <a:gd name="T66" fmla="*/ 1839433 w 2711302"/>
              <a:gd name="T67" fmla="*/ 318977 h 1063256"/>
              <a:gd name="T68" fmla="*/ 1871330 w 2711302"/>
              <a:gd name="T69" fmla="*/ 308344 h 1063256"/>
              <a:gd name="T70" fmla="*/ 1903228 w 2711302"/>
              <a:gd name="T71" fmla="*/ 287079 h 1063256"/>
              <a:gd name="T72" fmla="*/ 2009553 w 2711302"/>
              <a:gd name="T73" fmla="*/ 255181 h 1063256"/>
              <a:gd name="T74" fmla="*/ 2105246 w 2711302"/>
              <a:gd name="T75" fmla="*/ 223284 h 1063256"/>
              <a:gd name="T76" fmla="*/ 2222205 w 2711302"/>
              <a:gd name="T77" fmla="*/ 202019 h 1063256"/>
              <a:gd name="T78" fmla="*/ 2286000 w 2711302"/>
              <a:gd name="T79" fmla="*/ 180754 h 1063256"/>
              <a:gd name="T80" fmla="*/ 2339163 w 2711302"/>
              <a:gd name="T81" fmla="*/ 159488 h 1063256"/>
              <a:gd name="T82" fmla="*/ 2381693 w 2711302"/>
              <a:gd name="T83" fmla="*/ 148856 h 1063256"/>
              <a:gd name="T84" fmla="*/ 2456121 w 2711302"/>
              <a:gd name="T85" fmla="*/ 106326 h 1063256"/>
              <a:gd name="T86" fmla="*/ 2498651 w 2711302"/>
              <a:gd name="T87" fmla="*/ 95693 h 1063256"/>
              <a:gd name="T88" fmla="*/ 2562446 w 2711302"/>
              <a:gd name="T89" fmla="*/ 74428 h 1063256"/>
              <a:gd name="T90" fmla="*/ 2594344 w 2711302"/>
              <a:gd name="T91" fmla="*/ 63795 h 1063256"/>
              <a:gd name="T92" fmla="*/ 2658139 w 2711302"/>
              <a:gd name="T93" fmla="*/ 31898 h 1063256"/>
              <a:gd name="T94" fmla="*/ 2679405 w 2711302"/>
              <a:gd name="T95" fmla="*/ 10633 h 1063256"/>
              <a:gd name="T96" fmla="*/ 2711302 w 2711302"/>
              <a:gd name="T97" fmla="*/ 0 h 106325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711302" h="1063256">
                <a:moveTo>
                  <a:pt x="0" y="1063256"/>
                </a:moveTo>
                <a:cubicBezTo>
                  <a:pt x="17721" y="1056168"/>
                  <a:pt x="36479" y="1051260"/>
                  <a:pt x="53163" y="1041991"/>
                </a:cubicBezTo>
                <a:cubicBezTo>
                  <a:pt x="135426" y="996289"/>
                  <a:pt x="55646" y="1021858"/>
                  <a:pt x="138223" y="988828"/>
                </a:cubicBezTo>
                <a:cubicBezTo>
                  <a:pt x="159035" y="980503"/>
                  <a:pt x="202019" y="967563"/>
                  <a:pt x="202019" y="967563"/>
                </a:cubicBezTo>
                <a:lnTo>
                  <a:pt x="265814" y="925033"/>
                </a:lnTo>
                <a:cubicBezTo>
                  <a:pt x="276447" y="917944"/>
                  <a:pt x="285589" y="907808"/>
                  <a:pt x="297712" y="903767"/>
                </a:cubicBezTo>
                <a:lnTo>
                  <a:pt x="329609" y="893135"/>
                </a:lnTo>
                <a:cubicBezTo>
                  <a:pt x="340242" y="886047"/>
                  <a:pt x="349830" y="877060"/>
                  <a:pt x="361507" y="871870"/>
                </a:cubicBezTo>
                <a:cubicBezTo>
                  <a:pt x="381990" y="862766"/>
                  <a:pt x="425302" y="850605"/>
                  <a:pt x="425302" y="850605"/>
                </a:cubicBezTo>
                <a:cubicBezTo>
                  <a:pt x="446567" y="836428"/>
                  <a:pt x="464852" y="816156"/>
                  <a:pt x="489098" y="808074"/>
                </a:cubicBezTo>
                <a:cubicBezTo>
                  <a:pt x="510363" y="800986"/>
                  <a:pt x="534242" y="799243"/>
                  <a:pt x="552893" y="786809"/>
                </a:cubicBezTo>
                <a:cubicBezTo>
                  <a:pt x="563526" y="779721"/>
                  <a:pt x="573114" y="770734"/>
                  <a:pt x="584791" y="765544"/>
                </a:cubicBezTo>
                <a:cubicBezTo>
                  <a:pt x="605274" y="756440"/>
                  <a:pt x="629935" y="756713"/>
                  <a:pt x="648586" y="744279"/>
                </a:cubicBezTo>
                <a:cubicBezTo>
                  <a:pt x="669851" y="730102"/>
                  <a:pt x="688135" y="709831"/>
                  <a:pt x="712381" y="701749"/>
                </a:cubicBezTo>
                <a:lnTo>
                  <a:pt x="776177" y="680484"/>
                </a:lnTo>
                <a:cubicBezTo>
                  <a:pt x="786809" y="676940"/>
                  <a:pt x="798050" y="674863"/>
                  <a:pt x="808074" y="669851"/>
                </a:cubicBezTo>
                <a:cubicBezTo>
                  <a:pt x="870655" y="638561"/>
                  <a:pt x="835566" y="653599"/>
                  <a:pt x="914400" y="627321"/>
                </a:cubicBezTo>
                <a:lnTo>
                  <a:pt x="946298" y="616688"/>
                </a:lnTo>
                <a:cubicBezTo>
                  <a:pt x="956930" y="613144"/>
                  <a:pt x="968171" y="611068"/>
                  <a:pt x="978195" y="606056"/>
                </a:cubicBezTo>
                <a:cubicBezTo>
                  <a:pt x="992372" y="598968"/>
                  <a:pt x="1005544" y="589346"/>
                  <a:pt x="1020726" y="584791"/>
                </a:cubicBezTo>
                <a:cubicBezTo>
                  <a:pt x="1041375" y="578596"/>
                  <a:pt x="1063310" y="578014"/>
                  <a:pt x="1084521" y="574158"/>
                </a:cubicBezTo>
                <a:cubicBezTo>
                  <a:pt x="1102301" y="570925"/>
                  <a:pt x="1120042" y="567446"/>
                  <a:pt x="1137684" y="563526"/>
                </a:cubicBezTo>
                <a:cubicBezTo>
                  <a:pt x="1151949" y="560356"/>
                  <a:pt x="1165885" y="555759"/>
                  <a:pt x="1180214" y="552893"/>
                </a:cubicBezTo>
                <a:cubicBezTo>
                  <a:pt x="1310563" y="526823"/>
                  <a:pt x="1187752" y="556326"/>
                  <a:pt x="1286539" y="531628"/>
                </a:cubicBezTo>
                <a:cubicBezTo>
                  <a:pt x="1307804" y="517451"/>
                  <a:pt x="1325541" y="495297"/>
                  <a:pt x="1350335" y="489098"/>
                </a:cubicBezTo>
                <a:cubicBezTo>
                  <a:pt x="1371907" y="483705"/>
                  <a:pt x="1403415" y="476982"/>
                  <a:pt x="1424763" y="467833"/>
                </a:cubicBezTo>
                <a:cubicBezTo>
                  <a:pt x="1516734" y="428417"/>
                  <a:pt x="1424385" y="460869"/>
                  <a:pt x="1499191" y="435935"/>
                </a:cubicBezTo>
                <a:cubicBezTo>
                  <a:pt x="1509823" y="428847"/>
                  <a:pt x="1519659" y="420385"/>
                  <a:pt x="1531088" y="414670"/>
                </a:cubicBezTo>
                <a:cubicBezTo>
                  <a:pt x="1548958" y="405735"/>
                  <a:pt x="1588477" y="398517"/>
                  <a:pt x="1605516" y="393405"/>
                </a:cubicBezTo>
                <a:cubicBezTo>
                  <a:pt x="1626986" y="386964"/>
                  <a:pt x="1648047" y="379229"/>
                  <a:pt x="1669312" y="372140"/>
                </a:cubicBezTo>
                <a:cubicBezTo>
                  <a:pt x="1679944" y="368596"/>
                  <a:pt x="1690336" y="364225"/>
                  <a:pt x="1701209" y="361507"/>
                </a:cubicBezTo>
                <a:cubicBezTo>
                  <a:pt x="1715386" y="357963"/>
                  <a:pt x="1729742" y="355073"/>
                  <a:pt x="1743739" y="350874"/>
                </a:cubicBezTo>
                <a:cubicBezTo>
                  <a:pt x="1765209" y="344433"/>
                  <a:pt x="1786270" y="336697"/>
                  <a:pt x="1807535" y="329609"/>
                </a:cubicBezTo>
                <a:lnTo>
                  <a:pt x="1839433" y="318977"/>
                </a:lnTo>
                <a:cubicBezTo>
                  <a:pt x="1850065" y="315433"/>
                  <a:pt x="1862005" y="314561"/>
                  <a:pt x="1871330" y="308344"/>
                </a:cubicBezTo>
                <a:cubicBezTo>
                  <a:pt x="1881963" y="301256"/>
                  <a:pt x="1891551" y="292269"/>
                  <a:pt x="1903228" y="287079"/>
                </a:cubicBezTo>
                <a:cubicBezTo>
                  <a:pt x="1936508" y="272288"/>
                  <a:pt x="1974208" y="264018"/>
                  <a:pt x="2009553" y="255181"/>
                </a:cubicBezTo>
                <a:cubicBezTo>
                  <a:pt x="2062624" y="219801"/>
                  <a:pt x="2023388" y="239655"/>
                  <a:pt x="2105246" y="223284"/>
                </a:cubicBezTo>
                <a:cubicBezTo>
                  <a:pt x="2230581" y="198217"/>
                  <a:pt x="2033000" y="229047"/>
                  <a:pt x="2222205" y="202019"/>
                </a:cubicBezTo>
                <a:cubicBezTo>
                  <a:pt x="2243470" y="194931"/>
                  <a:pt x="2265188" y="189079"/>
                  <a:pt x="2286000" y="180754"/>
                </a:cubicBezTo>
                <a:cubicBezTo>
                  <a:pt x="2303721" y="173665"/>
                  <a:pt x="2321056" y="165524"/>
                  <a:pt x="2339163" y="159488"/>
                </a:cubicBezTo>
                <a:cubicBezTo>
                  <a:pt x="2353026" y="154867"/>
                  <a:pt x="2367516" y="152400"/>
                  <a:pt x="2381693" y="148856"/>
                </a:cubicBezTo>
                <a:cubicBezTo>
                  <a:pt x="2408134" y="131229"/>
                  <a:pt x="2425287" y="117889"/>
                  <a:pt x="2456121" y="106326"/>
                </a:cubicBezTo>
                <a:cubicBezTo>
                  <a:pt x="2469804" y="101195"/>
                  <a:pt x="2484654" y="99892"/>
                  <a:pt x="2498651" y="95693"/>
                </a:cubicBezTo>
                <a:cubicBezTo>
                  <a:pt x="2520121" y="89252"/>
                  <a:pt x="2541181" y="81516"/>
                  <a:pt x="2562446" y="74428"/>
                </a:cubicBezTo>
                <a:cubicBezTo>
                  <a:pt x="2573079" y="70884"/>
                  <a:pt x="2585018" y="70012"/>
                  <a:pt x="2594344" y="63795"/>
                </a:cubicBezTo>
                <a:cubicBezTo>
                  <a:pt x="2635567" y="36313"/>
                  <a:pt x="2614119" y="46571"/>
                  <a:pt x="2658139" y="31898"/>
                </a:cubicBezTo>
                <a:cubicBezTo>
                  <a:pt x="2665228" y="24810"/>
                  <a:pt x="2670809" y="15791"/>
                  <a:pt x="2679405" y="10633"/>
                </a:cubicBezTo>
                <a:cubicBezTo>
                  <a:pt x="2689015" y="4867"/>
                  <a:pt x="2711302" y="0"/>
                  <a:pt x="2711302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2" name="Freeform 54">
            <a:extLst>
              <a:ext uri="{FF2B5EF4-FFF2-40B4-BE49-F238E27FC236}">
                <a16:creationId xmlns:a16="http://schemas.microsoft.com/office/drawing/2014/main" id="{779DDE1C-B23D-4D19-B18D-CA0CD932C1F5}"/>
              </a:ext>
            </a:extLst>
          </p:cNvPr>
          <p:cNvSpPr>
            <a:spLocks/>
          </p:cNvSpPr>
          <p:nvPr/>
        </p:nvSpPr>
        <p:spPr bwMode="auto">
          <a:xfrm>
            <a:off x="1860550" y="3317875"/>
            <a:ext cx="3424238" cy="2392363"/>
          </a:xfrm>
          <a:custGeom>
            <a:avLst/>
            <a:gdLst/>
            <a:ahLst/>
            <a:cxnLst/>
            <a:rect l="0" t="0" r="r" b="b"/>
            <a:pathLst>
              <a:path w="3424440" h="2392326">
                <a:moveTo>
                  <a:pt x="659975" y="0"/>
                </a:moveTo>
                <a:cubicBezTo>
                  <a:pt x="518208" y="99237"/>
                  <a:pt x="373904" y="194946"/>
                  <a:pt x="234673" y="297712"/>
                </a:cubicBezTo>
                <a:cubicBezTo>
                  <a:pt x="155460" y="356179"/>
                  <a:pt x="270903" y="310443"/>
                  <a:pt x="181510" y="340242"/>
                </a:cubicBezTo>
                <a:cubicBezTo>
                  <a:pt x="160600" y="371608"/>
                  <a:pt x="159050" y="378452"/>
                  <a:pt x="128347" y="404037"/>
                </a:cubicBezTo>
                <a:cubicBezTo>
                  <a:pt x="100443" y="427290"/>
                  <a:pt x="95809" y="419069"/>
                  <a:pt x="75185" y="446568"/>
                </a:cubicBezTo>
                <a:cubicBezTo>
                  <a:pt x="59850" y="467014"/>
                  <a:pt x="32654" y="510363"/>
                  <a:pt x="32654" y="510363"/>
                </a:cubicBezTo>
                <a:cubicBezTo>
                  <a:pt x="29110" y="520996"/>
                  <a:pt x="27034" y="532236"/>
                  <a:pt x="22022" y="542261"/>
                </a:cubicBezTo>
                <a:cubicBezTo>
                  <a:pt x="16307" y="553691"/>
                  <a:pt x="1667" y="561412"/>
                  <a:pt x="757" y="574158"/>
                </a:cubicBezTo>
                <a:cubicBezTo>
                  <a:pt x="-2032" y="613205"/>
                  <a:pt x="3187" y="652838"/>
                  <a:pt x="11389" y="691116"/>
                </a:cubicBezTo>
                <a:cubicBezTo>
                  <a:pt x="14066" y="703611"/>
                  <a:pt x="21818" y="716241"/>
                  <a:pt x="32654" y="723014"/>
                </a:cubicBezTo>
                <a:cubicBezTo>
                  <a:pt x="51662" y="734894"/>
                  <a:pt x="96450" y="744279"/>
                  <a:pt x="96450" y="744279"/>
                </a:cubicBezTo>
                <a:cubicBezTo>
                  <a:pt x="107082" y="751367"/>
                  <a:pt x="116670" y="760354"/>
                  <a:pt x="128347" y="765544"/>
                </a:cubicBezTo>
                <a:cubicBezTo>
                  <a:pt x="148831" y="774648"/>
                  <a:pt x="192143" y="786809"/>
                  <a:pt x="192143" y="786809"/>
                </a:cubicBezTo>
                <a:cubicBezTo>
                  <a:pt x="202775" y="793898"/>
                  <a:pt x="212610" y="802360"/>
                  <a:pt x="224040" y="808075"/>
                </a:cubicBezTo>
                <a:cubicBezTo>
                  <a:pt x="234064" y="813087"/>
                  <a:pt x="245161" y="815628"/>
                  <a:pt x="255938" y="818707"/>
                </a:cubicBezTo>
                <a:cubicBezTo>
                  <a:pt x="294696" y="829781"/>
                  <a:pt x="320475" y="834002"/>
                  <a:pt x="362264" y="839972"/>
                </a:cubicBezTo>
                <a:cubicBezTo>
                  <a:pt x="508639" y="860883"/>
                  <a:pt x="516204" y="853254"/>
                  <a:pt x="723771" y="861237"/>
                </a:cubicBezTo>
                <a:cubicBezTo>
                  <a:pt x="737948" y="864781"/>
                  <a:pt x="752250" y="867856"/>
                  <a:pt x="766301" y="871870"/>
                </a:cubicBezTo>
                <a:cubicBezTo>
                  <a:pt x="777078" y="874949"/>
                  <a:pt x="787172" y="880497"/>
                  <a:pt x="798199" y="882502"/>
                </a:cubicBezTo>
                <a:cubicBezTo>
                  <a:pt x="826312" y="887613"/>
                  <a:pt x="854906" y="889591"/>
                  <a:pt x="883259" y="893135"/>
                </a:cubicBezTo>
                <a:cubicBezTo>
                  <a:pt x="970557" y="922235"/>
                  <a:pt x="831906" y="878334"/>
                  <a:pt x="1000217" y="914400"/>
                </a:cubicBezTo>
                <a:cubicBezTo>
                  <a:pt x="1022135" y="919097"/>
                  <a:pt x="1064012" y="935665"/>
                  <a:pt x="1064012" y="935665"/>
                </a:cubicBezTo>
                <a:cubicBezTo>
                  <a:pt x="1099375" y="971027"/>
                  <a:pt x="1068867" y="946860"/>
                  <a:pt x="1117175" y="967563"/>
                </a:cubicBezTo>
                <a:cubicBezTo>
                  <a:pt x="1131744" y="973807"/>
                  <a:pt x="1144989" y="982941"/>
                  <a:pt x="1159706" y="988828"/>
                </a:cubicBezTo>
                <a:cubicBezTo>
                  <a:pt x="1180518" y="997153"/>
                  <a:pt x="1202236" y="1003005"/>
                  <a:pt x="1223501" y="1010093"/>
                </a:cubicBezTo>
                <a:cubicBezTo>
                  <a:pt x="1247324" y="1018034"/>
                  <a:pt x="1273128" y="1027543"/>
                  <a:pt x="1297929" y="1031358"/>
                </a:cubicBezTo>
                <a:cubicBezTo>
                  <a:pt x="1413294" y="1049106"/>
                  <a:pt x="1365939" y="1034057"/>
                  <a:pt x="1468050" y="1052623"/>
                </a:cubicBezTo>
                <a:cubicBezTo>
                  <a:pt x="1482427" y="1055237"/>
                  <a:pt x="1496137" y="1061034"/>
                  <a:pt x="1510580" y="1063256"/>
                </a:cubicBezTo>
                <a:cubicBezTo>
                  <a:pt x="1542301" y="1068136"/>
                  <a:pt x="1574502" y="1069350"/>
                  <a:pt x="1606273" y="1073889"/>
                </a:cubicBezTo>
                <a:cubicBezTo>
                  <a:pt x="1624163" y="1076445"/>
                  <a:pt x="1641656" y="1081288"/>
                  <a:pt x="1659436" y="1084521"/>
                </a:cubicBezTo>
                <a:cubicBezTo>
                  <a:pt x="1680647" y="1088377"/>
                  <a:pt x="1702020" y="1091298"/>
                  <a:pt x="1723231" y="1095154"/>
                </a:cubicBezTo>
                <a:cubicBezTo>
                  <a:pt x="1812418" y="1111370"/>
                  <a:pt x="1743724" y="1097971"/>
                  <a:pt x="1808292" y="1116419"/>
                </a:cubicBezTo>
                <a:cubicBezTo>
                  <a:pt x="1822343" y="1120433"/>
                  <a:pt x="1836771" y="1123036"/>
                  <a:pt x="1850822" y="1127051"/>
                </a:cubicBezTo>
                <a:cubicBezTo>
                  <a:pt x="1861598" y="1130130"/>
                  <a:pt x="1871729" y="1135486"/>
                  <a:pt x="1882719" y="1137684"/>
                </a:cubicBezTo>
                <a:cubicBezTo>
                  <a:pt x="2021832" y="1165507"/>
                  <a:pt x="2025947" y="1159926"/>
                  <a:pt x="2180431" y="1169582"/>
                </a:cubicBezTo>
                <a:cubicBezTo>
                  <a:pt x="2205240" y="1173126"/>
                  <a:pt x="2230202" y="1175731"/>
                  <a:pt x="2254859" y="1180214"/>
                </a:cubicBezTo>
                <a:cubicBezTo>
                  <a:pt x="2371323" y="1201389"/>
                  <a:pt x="2213307" y="1180364"/>
                  <a:pt x="2350552" y="1201479"/>
                </a:cubicBezTo>
                <a:cubicBezTo>
                  <a:pt x="2378794" y="1205824"/>
                  <a:pt x="2407259" y="1208568"/>
                  <a:pt x="2435612" y="1212112"/>
                </a:cubicBezTo>
                <a:cubicBezTo>
                  <a:pt x="2515286" y="1238668"/>
                  <a:pt x="2428589" y="1212563"/>
                  <a:pt x="2595101" y="1233377"/>
                </a:cubicBezTo>
                <a:cubicBezTo>
                  <a:pt x="2609601" y="1235190"/>
                  <a:pt x="2623302" y="1241143"/>
                  <a:pt x="2637631" y="1244009"/>
                </a:cubicBezTo>
                <a:cubicBezTo>
                  <a:pt x="2658771" y="1248237"/>
                  <a:pt x="2680511" y="1249413"/>
                  <a:pt x="2701426" y="1254642"/>
                </a:cubicBezTo>
                <a:cubicBezTo>
                  <a:pt x="2701457" y="1254650"/>
                  <a:pt x="2781154" y="1281218"/>
                  <a:pt x="2797119" y="1286540"/>
                </a:cubicBezTo>
                <a:cubicBezTo>
                  <a:pt x="2807752" y="1290084"/>
                  <a:pt x="2818144" y="1294454"/>
                  <a:pt x="2829017" y="1297172"/>
                </a:cubicBezTo>
                <a:cubicBezTo>
                  <a:pt x="2899268" y="1314736"/>
                  <a:pt x="2857047" y="1305993"/>
                  <a:pt x="2956608" y="1318437"/>
                </a:cubicBezTo>
                <a:cubicBezTo>
                  <a:pt x="2970785" y="1321981"/>
                  <a:pt x="2984724" y="1326668"/>
                  <a:pt x="2999138" y="1329070"/>
                </a:cubicBezTo>
                <a:cubicBezTo>
                  <a:pt x="3027324" y="1333768"/>
                  <a:pt x="3056259" y="1333715"/>
                  <a:pt x="3084199" y="1339702"/>
                </a:cubicBezTo>
                <a:cubicBezTo>
                  <a:pt x="3158538" y="1355632"/>
                  <a:pt x="3126773" y="1358320"/>
                  <a:pt x="3179892" y="1371600"/>
                </a:cubicBezTo>
                <a:cubicBezTo>
                  <a:pt x="3208245" y="1378688"/>
                  <a:pt x="3237226" y="1383623"/>
                  <a:pt x="3264952" y="1392865"/>
                </a:cubicBezTo>
                <a:lnTo>
                  <a:pt x="3328747" y="1414130"/>
                </a:lnTo>
                <a:cubicBezTo>
                  <a:pt x="3339380" y="1424763"/>
                  <a:pt x="3352304" y="1433517"/>
                  <a:pt x="3360645" y="1446028"/>
                </a:cubicBezTo>
                <a:cubicBezTo>
                  <a:pt x="3366862" y="1455353"/>
                  <a:pt x="3366266" y="1467901"/>
                  <a:pt x="3371278" y="1477926"/>
                </a:cubicBezTo>
                <a:cubicBezTo>
                  <a:pt x="3376993" y="1489355"/>
                  <a:pt x="3385455" y="1499191"/>
                  <a:pt x="3392543" y="1509823"/>
                </a:cubicBezTo>
                <a:cubicBezTo>
                  <a:pt x="3396087" y="1520456"/>
                  <a:pt x="3400457" y="1530848"/>
                  <a:pt x="3403175" y="1541721"/>
                </a:cubicBezTo>
                <a:lnTo>
                  <a:pt x="3424440" y="1626782"/>
                </a:lnTo>
                <a:cubicBezTo>
                  <a:pt x="3414660" y="1665904"/>
                  <a:pt x="3418459" y="1670974"/>
                  <a:pt x="3392543" y="1701209"/>
                </a:cubicBezTo>
                <a:cubicBezTo>
                  <a:pt x="3379495" y="1716432"/>
                  <a:pt x="3369033" y="1737400"/>
                  <a:pt x="3350012" y="1743740"/>
                </a:cubicBezTo>
                <a:lnTo>
                  <a:pt x="3318115" y="1754372"/>
                </a:lnTo>
                <a:cubicBezTo>
                  <a:pt x="3236998" y="1835489"/>
                  <a:pt x="3331261" y="1750737"/>
                  <a:pt x="3254319" y="1796902"/>
                </a:cubicBezTo>
                <a:cubicBezTo>
                  <a:pt x="3245723" y="1802060"/>
                  <a:pt x="3241074" y="1812153"/>
                  <a:pt x="3233054" y="1818168"/>
                </a:cubicBezTo>
                <a:cubicBezTo>
                  <a:pt x="3212608" y="1833503"/>
                  <a:pt x="3169259" y="1860698"/>
                  <a:pt x="3169259" y="1860698"/>
                </a:cubicBezTo>
                <a:cubicBezTo>
                  <a:pt x="3162171" y="1871330"/>
                  <a:pt x="3155977" y="1882617"/>
                  <a:pt x="3147994" y="1892595"/>
                </a:cubicBezTo>
                <a:cubicBezTo>
                  <a:pt x="3141732" y="1900423"/>
                  <a:pt x="3132744" y="1905841"/>
                  <a:pt x="3126729" y="1913861"/>
                </a:cubicBezTo>
                <a:cubicBezTo>
                  <a:pt x="3111395" y="1934307"/>
                  <a:pt x="3102271" y="1959585"/>
                  <a:pt x="3084199" y="1977656"/>
                </a:cubicBezTo>
                <a:cubicBezTo>
                  <a:pt x="3077110" y="1984744"/>
                  <a:pt x="3069195" y="1991093"/>
                  <a:pt x="3062933" y="1998921"/>
                </a:cubicBezTo>
                <a:cubicBezTo>
                  <a:pt x="3054950" y="2008900"/>
                  <a:pt x="3050083" y="2021202"/>
                  <a:pt x="3041668" y="2030819"/>
                </a:cubicBezTo>
                <a:cubicBezTo>
                  <a:pt x="3025165" y="2049680"/>
                  <a:pt x="2988506" y="2083982"/>
                  <a:pt x="2988506" y="2083982"/>
                </a:cubicBezTo>
                <a:cubicBezTo>
                  <a:pt x="2961779" y="2164159"/>
                  <a:pt x="2997833" y="2065328"/>
                  <a:pt x="2956608" y="2147777"/>
                </a:cubicBezTo>
                <a:cubicBezTo>
                  <a:pt x="2951596" y="2157802"/>
                  <a:pt x="2952976" y="2170923"/>
                  <a:pt x="2945975" y="2179675"/>
                </a:cubicBezTo>
                <a:cubicBezTo>
                  <a:pt x="2937992" y="2189653"/>
                  <a:pt x="2924056" y="2192957"/>
                  <a:pt x="2914078" y="2200940"/>
                </a:cubicBezTo>
                <a:cubicBezTo>
                  <a:pt x="2838326" y="2261541"/>
                  <a:pt x="2959089" y="2178020"/>
                  <a:pt x="2860915" y="2243470"/>
                </a:cubicBezTo>
                <a:cubicBezTo>
                  <a:pt x="2808118" y="2322667"/>
                  <a:pt x="2875975" y="2225398"/>
                  <a:pt x="2807752" y="2307265"/>
                </a:cubicBezTo>
                <a:cubicBezTo>
                  <a:pt x="2799571" y="2317082"/>
                  <a:pt x="2796104" y="2330748"/>
                  <a:pt x="2786487" y="2339163"/>
                </a:cubicBezTo>
                <a:cubicBezTo>
                  <a:pt x="2755203" y="2366536"/>
                  <a:pt x="2733424" y="2376327"/>
                  <a:pt x="2701426" y="2392326"/>
                </a:cubicBez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3" name="Freeform 55">
            <a:extLst>
              <a:ext uri="{FF2B5EF4-FFF2-40B4-BE49-F238E27FC236}">
                <a16:creationId xmlns:a16="http://schemas.microsoft.com/office/drawing/2014/main" id="{4C34B780-9446-401C-90DF-525264E6584C}"/>
              </a:ext>
            </a:extLst>
          </p:cNvPr>
          <p:cNvSpPr>
            <a:spLocks/>
          </p:cNvSpPr>
          <p:nvPr/>
        </p:nvSpPr>
        <p:spPr bwMode="auto">
          <a:xfrm>
            <a:off x="3424238" y="2584450"/>
            <a:ext cx="4433887" cy="3836988"/>
          </a:xfrm>
          <a:custGeom>
            <a:avLst/>
            <a:gdLst/>
            <a:ahLst/>
            <a:cxnLst/>
            <a:rect l="0" t="0" r="r" b="b"/>
            <a:pathLst>
              <a:path w="4434548" h="3838353">
                <a:moveTo>
                  <a:pt x="1743739" y="0"/>
                </a:moveTo>
                <a:cubicBezTo>
                  <a:pt x="1683488" y="21265"/>
                  <a:pt x="1622310" y="40066"/>
                  <a:pt x="1562986" y="63795"/>
                </a:cubicBezTo>
                <a:cubicBezTo>
                  <a:pt x="1551121" y="68541"/>
                  <a:pt x="1542518" y="79345"/>
                  <a:pt x="1531088" y="85060"/>
                </a:cubicBezTo>
                <a:cubicBezTo>
                  <a:pt x="1521063" y="90072"/>
                  <a:pt x="1509215" y="90681"/>
                  <a:pt x="1499190" y="95693"/>
                </a:cubicBezTo>
                <a:cubicBezTo>
                  <a:pt x="1398099" y="146240"/>
                  <a:pt x="1568077" y="83364"/>
                  <a:pt x="1403497" y="138223"/>
                </a:cubicBezTo>
                <a:lnTo>
                  <a:pt x="1371600" y="148855"/>
                </a:lnTo>
                <a:cubicBezTo>
                  <a:pt x="1321052" y="182554"/>
                  <a:pt x="1351824" y="166081"/>
                  <a:pt x="1275907" y="191386"/>
                </a:cubicBezTo>
                <a:cubicBezTo>
                  <a:pt x="1275902" y="191388"/>
                  <a:pt x="1212115" y="212648"/>
                  <a:pt x="1212111" y="212651"/>
                </a:cubicBezTo>
                <a:cubicBezTo>
                  <a:pt x="1201479" y="219739"/>
                  <a:pt x="1191891" y="228726"/>
                  <a:pt x="1180214" y="233916"/>
                </a:cubicBezTo>
                <a:cubicBezTo>
                  <a:pt x="1159730" y="243020"/>
                  <a:pt x="1137683" y="248092"/>
                  <a:pt x="1116418" y="255181"/>
                </a:cubicBezTo>
                <a:lnTo>
                  <a:pt x="1084521" y="265814"/>
                </a:lnTo>
                <a:lnTo>
                  <a:pt x="1052623" y="276446"/>
                </a:lnTo>
                <a:cubicBezTo>
                  <a:pt x="1041990" y="279990"/>
                  <a:pt x="1031820" y="285494"/>
                  <a:pt x="1020725" y="287079"/>
                </a:cubicBezTo>
                <a:cubicBezTo>
                  <a:pt x="958395" y="295983"/>
                  <a:pt x="922761" y="298468"/>
                  <a:pt x="861237" y="318976"/>
                </a:cubicBezTo>
                <a:lnTo>
                  <a:pt x="797442" y="340241"/>
                </a:lnTo>
                <a:cubicBezTo>
                  <a:pt x="786809" y="343785"/>
                  <a:pt x="774870" y="344657"/>
                  <a:pt x="765544" y="350874"/>
                </a:cubicBezTo>
                <a:cubicBezTo>
                  <a:pt x="754911" y="357962"/>
                  <a:pt x="745076" y="366424"/>
                  <a:pt x="733646" y="372139"/>
                </a:cubicBezTo>
                <a:cubicBezTo>
                  <a:pt x="716644" y="380640"/>
                  <a:pt x="675125" y="388859"/>
                  <a:pt x="659218" y="393404"/>
                </a:cubicBezTo>
                <a:cubicBezTo>
                  <a:pt x="648442" y="396483"/>
                  <a:pt x="638348" y="402032"/>
                  <a:pt x="627321" y="404037"/>
                </a:cubicBezTo>
                <a:cubicBezTo>
                  <a:pt x="599208" y="409149"/>
                  <a:pt x="570584" y="410893"/>
                  <a:pt x="542260" y="414669"/>
                </a:cubicBezTo>
                <a:lnTo>
                  <a:pt x="467832" y="425302"/>
                </a:lnTo>
                <a:lnTo>
                  <a:pt x="404037" y="446567"/>
                </a:lnTo>
                <a:cubicBezTo>
                  <a:pt x="393404" y="450111"/>
                  <a:pt x="381464" y="450983"/>
                  <a:pt x="372139" y="457200"/>
                </a:cubicBezTo>
                <a:cubicBezTo>
                  <a:pt x="321591" y="490899"/>
                  <a:pt x="352364" y="474424"/>
                  <a:pt x="276446" y="499730"/>
                </a:cubicBezTo>
                <a:lnTo>
                  <a:pt x="244549" y="510362"/>
                </a:lnTo>
                <a:lnTo>
                  <a:pt x="212651" y="520995"/>
                </a:lnTo>
                <a:cubicBezTo>
                  <a:pt x="131540" y="602106"/>
                  <a:pt x="225791" y="517365"/>
                  <a:pt x="148856" y="563525"/>
                </a:cubicBezTo>
                <a:cubicBezTo>
                  <a:pt x="140260" y="568683"/>
                  <a:pt x="135418" y="578528"/>
                  <a:pt x="127590" y="584790"/>
                </a:cubicBezTo>
                <a:cubicBezTo>
                  <a:pt x="60538" y="638431"/>
                  <a:pt x="125764" y="575982"/>
                  <a:pt x="74428" y="627321"/>
                </a:cubicBezTo>
                <a:cubicBezTo>
                  <a:pt x="70884" y="637953"/>
                  <a:pt x="69238" y="649421"/>
                  <a:pt x="63795" y="659218"/>
                </a:cubicBezTo>
                <a:cubicBezTo>
                  <a:pt x="51383" y="681559"/>
                  <a:pt x="29347" y="698768"/>
                  <a:pt x="21265" y="723014"/>
                </a:cubicBezTo>
                <a:lnTo>
                  <a:pt x="0" y="786809"/>
                </a:lnTo>
                <a:cubicBezTo>
                  <a:pt x="3544" y="832883"/>
                  <a:pt x="4900" y="879178"/>
                  <a:pt x="10632" y="925032"/>
                </a:cubicBezTo>
                <a:cubicBezTo>
                  <a:pt x="12022" y="936153"/>
                  <a:pt x="13340" y="949005"/>
                  <a:pt x="21265" y="956930"/>
                </a:cubicBezTo>
                <a:cubicBezTo>
                  <a:pt x="88311" y="1023976"/>
                  <a:pt x="63478" y="983353"/>
                  <a:pt x="116958" y="1010093"/>
                </a:cubicBezTo>
                <a:cubicBezTo>
                  <a:pt x="128388" y="1015808"/>
                  <a:pt x="137179" y="1026168"/>
                  <a:pt x="148856" y="1031358"/>
                </a:cubicBezTo>
                <a:cubicBezTo>
                  <a:pt x="169339" y="1040462"/>
                  <a:pt x="194000" y="1040189"/>
                  <a:pt x="212651" y="1052623"/>
                </a:cubicBezTo>
                <a:cubicBezTo>
                  <a:pt x="263200" y="1086322"/>
                  <a:pt x="232425" y="1069846"/>
                  <a:pt x="308344" y="1095153"/>
                </a:cubicBezTo>
                <a:cubicBezTo>
                  <a:pt x="308354" y="1095156"/>
                  <a:pt x="372128" y="1116415"/>
                  <a:pt x="372139" y="1116418"/>
                </a:cubicBezTo>
                <a:cubicBezTo>
                  <a:pt x="400493" y="1123506"/>
                  <a:pt x="428153" y="1134455"/>
                  <a:pt x="457200" y="1137683"/>
                </a:cubicBezTo>
                <a:cubicBezTo>
                  <a:pt x="489098" y="1141227"/>
                  <a:pt x="521122" y="1143777"/>
                  <a:pt x="552893" y="1148316"/>
                </a:cubicBezTo>
                <a:cubicBezTo>
                  <a:pt x="570783" y="1150872"/>
                  <a:pt x="588143" y="1156560"/>
                  <a:pt x="606056" y="1158948"/>
                </a:cubicBezTo>
                <a:cubicBezTo>
                  <a:pt x="641362" y="1163655"/>
                  <a:pt x="677075" y="1164873"/>
                  <a:pt x="712381" y="1169581"/>
                </a:cubicBezTo>
                <a:cubicBezTo>
                  <a:pt x="730294" y="1171970"/>
                  <a:pt x="747654" y="1177658"/>
                  <a:pt x="765544" y="1180214"/>
                </a:cubicBezTo>
                <a:cubicBezTo>
                  <a:pt x="797315" y="1184753"/>
                  <a:pt x="829425" y="1186604"/>
                  <a:pt x="861237" y="1190846"/>
                </a:cubicBezTo>
                <a:cubicBezTo>
                  <a:pt x="882606" y="1193695"/>
                  <a:pt x="903663" y="1198630"/>
                  <a:pt x="925032" y="1201479"/>
                </a:cubicBezTo>
                <a:cubicBezTo>
                  <a:pt x="1010166" y="1212830"/>
                  <a:pt x="1010554" y="1207951"/>
                  <a:pt x="1084521" y="1222744"/>
                </a:cubicBezTo>
                <a:cubicBezTo>
                  <a:pt x="1124698" y="1230779"/>
                  <a:pt x="1150154" y="1241077"/>
                  <a:pt x="1190846" y="1254641"/>
                </a:cubicBezTo>
                <a:lnTo>
                  <a:pt x="1222744" y="1265274"/>
                </a:lnTo>
                <a:lnTo>
                  <a:pt x="1286539" y="1286539"/>
                </a:lnTo>
                <a:cubicBezTo>
                  <a:pt x="1316882" y="1292608"/>
                  <a:pt x="1352208" y="1298797"/>
                  <a:pt x="1382232" y="1307804"/>
                </a:cubicBezTo>
                <a:cubicBezTo>
                  <a:pt x="1382295" y="1307823"/>
                  <a:pt x="1461945" y="1334375"/>
                  <a:pt x="1477925" y="1339702"/>
                </a:cubicBezTo>
                <a:cubicBezTo>
                  <a:pt x="1488558" y="1343246"/>
                  <a:pt x="1498728" y="1348750"/>
                  <a:pt x="1509823" y="1350335"/>
                </a:cubicBezTo>
                <a:cubicBezTo>
                  <a:pt x="1534632" y="1353879"/>
                  <a:pt x="1559594" y="1356484"/>
                  <a:pt x="1584251" y="1360967"/>
                </a:cubicBezTo>
                <a:cubicBezTo>
                  <a:pt x="1598628" y="1363581"/>
                  <a:pt x="1612315" y="1369533"/>
                  <a:pt x="1626781" y="1371600"/>
                </a:cubicBezTo>
                <a:cubicBezTo>
                  <a:pt x="1662042" y="1376637"/>
                  <a:pt x="1697665" y="1378688"/>
                  <a:pt x="1733107" y="1382232"/>
                </a:cubicBezTo>
                <a:cubicBezTo>
                  <a:pt x="1829569" y="1406349"/>
                  <a:pt x="1710375" y="1378099"/>
                  <a:pt x="1850065" y="1403497"/>
                </a:cubicBezTo>
                <a:cubicBezTo>
                  <a:pt x="1864442" y="1406111"/>
                  <a:pt x="1878330" y="1410960"/>
                  <a:pt x="1892595" y="1414130"/>
                </a:cubicBezTo>
                <a:cubicBezTo>
                  <a:pt x="1910237" y="1418050"/>
                  <a:pt x="1928226" y="1420379"/>
                  <a:pt x="1945758" y="1424762"/>
                </a:cubicBezTo>
                <a:cubicBezTo>
                  <a:pt x="1956631" y="1427480"/>
                  <a:pt x="1966879" y="1432316"/>
                  <a:pt x="1977656" y="1435395"/>
                </a:cubicBezTo>
                <a:cubicBezTo>
                  <a:pt x="2090165" y="1467542"/>
                  <a:pt x="1932337" y="1416746"/>
                  <a:pt x="2083981" y="1467293"/>
                </a:cubicBezTo>
                <a:lnTo>
                  <a:pt x="2115879" y="1477925"/>
                </a:lnTo>
                <a:cubicBezTo>
                  <a:pt x="2126511" y="1481469"/>
                  <a:pt x="2136903" y="1485840"/>
                  <a:pt x="2147776" y="1488558"/>
                </a:cubicBezTo>
                <a:cubicBezTo>
                  <a:pt x="2161953" y="1492102"/>
                  <a:pt x="2176018" y="1496128"/>
                  <a:pt x="2190307" y="1499190"/>
                </a:cubicBezTo>
                <a:cubicBezTo>
                  <a:pt x="2225648" y="1506763"/>
                  <a:pt x="2262343" y="1509025"/>
                  <a:pt x="2296632" y="1520455"/>
                </a:cubicBezTo>
                <a:cubicBezTo>
                  <a:pt x="2332150" y="1532295"/>
                  <a:pt x="2331012" y="1532822"/>
                  <a:pt x="2371060" y="1541721"/>
                </a:cubicBezTo>
                <a:cubicBezTo>
                  <a:pt x="2388702" y="1545641"/>
                  <a:pt x="2406691" y="1547970"/>
                  <a:pt x="2424223" y="1552353"/>
                </a:cubicBezTo>
                <a:cubicBezTo>
                  <a:pt x="2435096" y="1555071"/>
                  <a:pt x="2445180" y="1560555"/>
                  <a:pt x="2456121" y="1562986"/>
                </a:cubicBezTo>
                <a:cubicBezTo>
                  <a:pt x="2516336" y="1576367"/>
                  <a:pt x="2540627" y="1573526"/>
                  <a:pt x="2604976" y="1584251"/>
                </a:cubicBezTo>
                <a:cubicBezTo>
                  <a:pt x="2619390" y="1586653"/>
                  <a:pt x="2633022" y="1592952"/>
                  <a:pt x="2647507" y="1594883"/>
                </a:cubicBezTo>
                <a:cubicBezTo>
                  <a:pt x="2686310" y="1600057"/>
                  <a:pt x="2725533" y="1601418"/>
                  <a:pt x="2764465" y="1605516"/>
                </a:cubicBezTo>
                <a:cubicBezTo>
                  <a:pt x="2792882" y="1608507"/>
                  <a:pt x="2821172" y="1612604"/>
                  <a:pt x="2849525" y="1616148"/>
                </a:cubicBezTo>
                <a:cubicBezTo>
                  <a:pt x="2863702" y="1619692"/>
                  <a:pt x="2878059" y="1622582"/>
                  <a:pt x="2892056" y="1626781"/>
                </a:cubicBezTo>
                <a:cubicBezTo>
                  <a:pt x="2913526" y="1633222"/>
                  <a:pt x="2955851" y="1648046"/>
                  <a:pt x="2955851" y="1648046"/>
                </a:cubicBezTo>
                <a:cubicBezTo>
                  <a:pt x="3006400" y="1681745"/>
                  <a:pt x="2975625" y="1665269"/>
                  <a:pt x="3051544" y="1690576"/>
                </a:cubicBezTo>
                <a:lnTo>
                  <a:pt x="3115339" y="1711841"/>
                </a:lnTo>
                <a:lnTo>
                  <a:pt x="3200400" y="1722474"/>
                </a:lnTo>
                <a:cubicBezTo>
                  <a:pt x="3221322" y="1736422"/>
                  <a:pt x="3238414" y="1744806"/>
                  <a:pt x="3253563" y="1765004"/>
                </a:cubicBezTo>
                <a:cubicBezTo>
                  <a:pt x="3268898" y="1785450"/>
                  <a:pt x="3296093" y="1828800"/>
                  <a:pt x="3296093" y="1828800"/>
                </a:cubicBezTo>
                <a:cubicBezTo>
                  <a:pt x="3334606" y="1944344"/>
                  <a:pt x="3283933" y="1782650"/>
                  <a:pt x="3317358" y="2094614"/>
                </a:cubicBezTo>
                <a:cubicBezTo>
                  <a:pt x="3319885" y="2118196"/>
                  <a:pt x="3339176" y="2169595"/>
                  <a:pt x="3359888" y="2190307"/>
                </a:cubicBezTo>
                <a:cubicBezTo>
                  <a:pt x="3368924" y="2199343"/>
                  <a:pt x="3381153" y="2204484"/>
                  <a:pt x="3391786" y="2211572"/>
                </a:cubicBezTo>
                <a:cubicBezTo>
                  <a:pt x="3401443" y="2226057"/>
                  <a:pt x="3417484" y="2254636"/>
                  <a:pt x="3434316" y="2264735"/>
                </a:cubicBezTo>
                <a:cubicBezTo>
                  <a:pt x="3443927" y="2270501"/>
                  <a:pt x="3455581" y="2271823"/>
                  <a:pt x="3466214" y="2275367"/>
                </a:cubicBezTo>
                <a:cubicBezTo>
                  <a:pt x="3476846" y="2286000"/>
                  <a:pt x="3485600" y="2298924"/>
                  <a:pt x="3498111" y="2307265"/>
                </a:cubicBezTo>
                <a:cubicBezTo>
                  <a:pt x="3507436" y="2313482"/>
                  <a:pt x="3519984" y="2312885"/>
                  <a:pt x="3530009" y="2317897"/>
                </a:cubicBezTo>
                <a:cubicBezTo>
                  <a:pt x="3541439" y="2323612"/>
                  <a:pt x="3550230" y="2333972"/>
                  <a:pt x="3561907" y="2339162"/>
                </a:cubicBezTo>
                <a:cubicBezTo>
                  <a:pt x="3595197" y="2353958"/>
                  <a:pt x="3632880" y="2362222"/>
                  <a:pt x="3668232" y="2371060"/>
                </a:cubicBezTo>
                <a:cubicBezTo>
                  <a:pt x="3678865" y="2378148"/>
                  <a:pt x="3688165" y="2387838"/>
                  <a:pt x="3700130" y="2392325"/>
                </a:cubicBezTo>
                <a:cubicBezTo>
                  <a:pt x="3717051" y="2398671"/>
                  <a:pt x="3735651" y="2399038"/>
                  <a:pt x="3753293" y="2402958"/>
                </a:cubicBezTo>
                <a:cubicBezTo>
                  <a:pt x="3855165" y="2425596"/>
                  <a:pt x="3719352" y="2402703"/>
                  <a:pt x="3891516" y="2424223"/>
                </a:cubicBezTo>
                <a:cubicBezTo>
                  <a:pt x="4136904" y="2454896"/>
                  <a:pt x="3738824" y="2428878"/>
                  <a:pt x="4369981" y="2445488"/>
                </a:cubicBezTo>
                <a:cubicBezTo>
                  <a:pt x="4379801" y="2448761"/>
                  <a:pt x="4431548" y="2462902"/>
                  <a:pt x="4433776" y="2477386"/>
                </a:cubicBezTo>
                <a:cubicBezTo>
                  <a:pt x="4437795" y="2503511"/>
                  <a:pt x="4425972" y="2621999"/>
                  <a:pt x="4401879" y="2658139"/>
                </a:cubicBezTo>
                <a:cubicBezTo>
                  <a:pt x="4387702" y="2679404"/>
                  <a:pt x="4377421" y="2703863"/>
                  <a:pt x="4359349" y="2721935"/>
                </a:cubicBezTo>
                <a:lnTo>
                  <a:pt x="4306186" y="2775097"/>
                </a:lnTo>
                <a:cubicBezTo>
                  <a:pt x="4302642" y="2785730"/>
                  <a:pt x="4302554" y="2798243"/>
                  <a:pt x="4295553" y="2806995"/>
                </a:cubicBezTo>
                <a:cubicBezTo>
                  <a:pt x="4287570" y="2816973"/>
                  <a:pt x="4273634" y="2820277"/>
                  <a:pt x="4263656" y="2828260"/>
                </a:cubicBezTo>
                <a:cubicBezTo>
                  <a:pt x="4255828" y="2834522"/>
                  <a:pt x="4248405" y="2841505"/>
                  <a:pt x="4242390" y="2849525"/>
                </a:cubicBezTo>
                <a:cubicBezTo>
                  <a:pt x="4227055" y="2869971"/>
                  <a:pt x="4199860" y="2913321"/>
                  <a:pt x="4199860" y="2913321"/>
                </a:cubicBezTo>
                <a:lnTo>
                  <a:pt x="4178595" y="2977116"/>
                </a:lnTo>
                <a:cubicBezTo>
                  <a:pt x="4175051" y="2987749"/>
                  <a:pt x="4174180" y="2999689"/>
                  <a:pt x="4167963" y="3009014"/>
                </a:cubicBezTo>
                <a:cubicBezTo>
                  <a:pt x="4133071" y="3061351"/>
                  <a:pt x="4133766" y="3075642"/>
                  <a:pt x="4082902" y="3104707"/>
                </a:cubicBezTo>
                <a:cubicBezTo>
                  <a:pt x="4073171" y="3110268"/>
                  <a:pt x="4061637" y="3111795"/>
                  <a:pt x="4051004" y="3115339"/>
                </a:cubicBezTo>
                <a:cubicBezTo>
                  <a:pt x="4040372" y="3122427"/>
                  <a:pt x="4030536" y="3130889"/>
                  <a:pt x="4019107" y="3136604"/>
                </a:cubicBezTo>
                <a:cubicBezTo>
                  <a:pt x="4003850" y="3144232"/>
                  <a:pt x="3958310" y="3154461"/>
                  <a:pt x="3944679" y="3157869"/>
                </a:cubicBezTo>
                <a:cubicBezTo>
                  <a:pt x="3937591" y="3164958"/>
                  <a:pt x="3932800" y="3175615"/>
                  <a:pt x="3923414" y="3179135"/>
                </a:cubicBezTo>
                <a:cubicBezTo>
                  <a:pt x="3903228" y="3186705"/>
                  <a:pt x="3880758" y="3185539"/>
                  <a:pt x="3859618" y="3189767"/>
                </a:cubicBezTo>
                <a:cubicBezTo>
                  <a:pt x="3845289" y="3192633"/>
                  <a:pt x="3831465" y="3197786"/>
                  <a:pt x="3817088" y="3200400"/>
                </a:cubicBezTo>
                <a:cubicBezTo>
                  <a:pt x="3792431" y="3204883"/>
                  <a:pt x="3767235" y="3206117"/>
                  <a:pt x="3742660" y="3211032"/>
                </a:cubicBezTo>
                <a:cubicBezTo>
                  <a:pt x="3714002" y="3216764"/>
                  <a:pt x="3686706" y="3229651"/>
                  <a:pt x="3657600" y="3232297"/>
                </a:cubicBezTo>
                <a:lnTo>
                  <a:pt x="3540642" y="3242930"/>
                </a:lnTo>
                <a:cubicBezTo>
                  <a:pt x="3530009" y="3246474"/>
                  <a:pt x="3519771" y="3251557"/>
                  <a:pt x="3508744" y="3253562"/>
                </a:cubicBezTo>
                <a:cubicBezTo>
                  <a:pt x="3487382" y="3257446"/>
                  <a:pt x="3421445" y="3258351"/>
                  <a:pt x="3391786" y="3274828"/>
                </a:cubicBezTo>
                <a:cubicBezTo>
                  <a:pt x="3369445" y="3287240"/>
                  <a:pt x="3349255" y="3303181"/>
                  <a:pt x="3327990" y="3317358"/>
                </a:cubicBezTo>
                <a:cubicBezTo>
                  <a:pt x="3317358" y="3324446"/>
                  <a:pt x="3308490" y="3335524"/>
                  <a:pt x="3296093" y="3338623"/>
                </a:cubicBezTo>
                <a:cubicBezTo>
                  <a:pt x="3282461" y="3342031"/>
                  <a:pt x="3236922" y="3352259"/>
                  <a:pt x="3221665" y="3359888"/>
                </a:cubicBezTo>
                <a:cubicBezTo>
                  <a:pt x="3210235" y="3365603"/>
                  <a:pt x="3201513" y="3376119"/>
                  <a:pt x="3189767" y="3381153"/>
                </a:cubicBezTo>
                <a:cubicBezTo>
                  <a:pt x="3176336" y="3386909"/>
                  <a:pt x="3161288" y="3387772"/>
                  <a:pt x="3147237" y="3391786"/>
                </a:cubicBezTo>
                <a:cubicBezTo>
                  <a:pt x="3136460" y="3394865"/>
                  <a:pt x="3126116" y="3399339"/>
                  <a:pt x="3115339" y="3402418"/>
                </a:cubicBezTo>
                <a:cubicBezTo>
                  <a:pt x="3101288" y="3406432"/>
                  <a:pt x="3086806" y="3408852"/>
                  <a:pt x="3072809" y="3413051"/>
                </a:cubicBezTo>
                <a:cubicBezTo>
                  <a:pt x="3051339" y="3419492"/>
                  <a:pt x="3030760" y="3428880"/>
                  <a:pt x="3009014" y="3434316"/>
                </a:cubicBezTo>
                <a:cubicBezTo>
                  <a:pt x="2948951" y="3449331"/>
                  <a:pt x="2980812" y="3442082"/>
                  <a:pt x="2913321" y="3455581"/>
                </a:cubicBezTo>
                <a:cubicBezTo>
                  <a:pt x="2849526" y="3452037"/>
                  <a:pt x="2785566" y="3450733"/>
                  <a:pt x="2721935" y="3444948"/>
                </a:cubicBezTo>
                <a:cubicBezTo>
                  <a:pt x="2682729" y="3441384"/>
                  <a:pt x="2682378" y="3431432"/>
                  <a:pt x="2647507" y="3423683"/>
                </a:cubicBezTo>
                <a:cubicBezTo>
                  <a:pt x="2620968" y="3417785"/>
                  <a:pt x="2533006" y="3405807"/>
                  <a:pt x="2509283" y="3402418"/>
                </a:cubicBezTo>
                <a:cubicBezTo>
                  <a:pt x="2466753" y="3405962"/>
                  <a:pt x="2423979" y="3407285"/>
                  <a:pt x="2381693" y="3413051"/>
                </a:cubicBezTo>
                <a:cubicBezTo>
                  <a:pt x="2345881" y="3417935"/>
                  <a:pt x="2311019" y="3428374"/>
                  <a:pt x="2275367" y="3434316"/>
                </a:cubicBezTo>
                <a:lnTo>
                  <a:pt x="2211572" y="3444948"/>
                </a:lnTo>
                <a:cubicBezTo>
                  <a:pt x="2155333" y="3463695"/>
                  <a:pt x="2198210" y="3451245"/>
                  <a:pt x="2115879" y="3466214"/>
                </a:cubicBezTo>
                <a:cubicBezTo>
                  <a:pt x="2048750" y="3478419"/>
                  <a:pt x="2071984" y="3477041"/>
                  <a:pt x="1998921" y="3487479"/>
                </a:cubicBezTo>
                <a:cubicBezTo>
                  <a:pt x="1947809" y="3494781"/>
                  <a:pt x="1868360" y="3503167"/>
                  <a:pt x="1818167" y="3508744"/>
                </a:cubicBezTo>
                <a:cubicBezTo>
                  <a:pt x="1746101" y="3532765"/>
                  <a:pt x="1834020" y="3505573"/>
                  <a:pt x="1711842" y="3530009"/>
                </a:cubicBezTo>
                <a:cubicBezTo>
                  <a:pt x="1683183" y="3535741"/>
                  <a:pt x="1626781" y="3551274"/>
                  <a:pt x="1626781" y="3551274"/>
                </a:cubicBezTo>
                <a:cubicBezTo>
                  <a:pt x="1616148" y="3558362"/>
                  <a:pt x="1606629" y="3567505"/>
                  <a:pt x="1594883" y="3572539"/>
                </a:cubicBezTo>
                <a:cubicBezTo>
                  <a:pt x="1581452" y="3578295"/>
                  <a:pt x="1566404" y="3579157"/>
                  <a:pt x="1552353" y="3583172"/>
                </a:cubicBezTo>
                <a:cubicBezTo>
                  <a:pt x="1541577" y="3586251"/>
                  <a:pt x="1531232" y="3590725"/>
                  <a:pt x="1520456" y="3593804"/>
                </a:cubicBezTo>
                <a:cubicBezTo>
                  <a:pt x="1506405" y="3597819"/>
                  <a:pt x="1491922" y="3600238"/>
                  <a:pt x="1477925" y="3604437"/>
                </a:cubicBezTo>
                <a:cubicBezTo>
                  <a:pt x="1477892" y="3604447"/>
                  <a:pt x="1398197" y="3631013"/>
                  <a:pt x="1382232" y="3636335"/>
                </a:cubicBezTo>
                <a:cubicBezTo>
                  <a:pt x="1371600" y="3639879"/>
                  <a:pt x="1361430" y="3645382"/>
                  <a:pt x="1350335" y="3646967"/>
                </a:cubicBezTo>
                <a:cubicBezTo>
                  <a:pt x="1233658" y="3663636"/>
                  <a:pt x="1300882" y="3655519"/>
                  <a:pt x="1148316" y="3668232"/>
                </a:cubicBezTo>
                <a:cubicBezTo>
                  <a:pt x="1127051" y="3671776"/>
                  <a:pt x="1105566" y="3674188"/>
                  <a:pt x="1084521" y="3678865"/>
                </a:cubicBezTo>
                <a:cubicBezTo>
                  <a:pt x="1073580" y="3681296"/>
                  <a:pt x="1063564" y="3687066"/>
                  <a:pt x="1052623" y="3689497"/>
                </a:cubicBezTo>
                <a:cubicBezTo>
                  <a:pt x="1031578" y="3694174"/>
                  <a:pt x="1009873" y="3695453"/>
                  <a:pt x="988828" y="3700130"/>
                </a:cubicBezTo>
                <a:cubicBezTo>
                  <a:pt x="977887" y="3702561"/>
                  <a:pt x="967803" y="3708044"/>
                  <a:pt x="956930" y="3710762"/>
                </a:cubicBezTo>
                <a:cubicBezTo>
                  <a:pt x="939398" y="3715145"/>
                  <a:pt x="921202" y="3716640"/>
                  <a:pt x="903767" y="3721395"/>
                </a:cubicBezTo>
                <a:cubicBezTo>
                  <a:pt x="882142" y="3727293"/>
                  <a:pt x="862162" y="3739490"/>
                  <a:pt x="839972" y="3742660"/>
                </a:cubicBezTo>
                <a:lnTo>
                  <a:pt x="680483" y="3763925"/>
                </a:lnTo>
                <a:cubicBezTo>
                  <a:pt x="655642" y="3767237"/>
                  <a:pt x="631030" y="3772477"/>
                  <a:pt x="606056" y="3774558"/>
                </a:cubicBezTo>
                <a:cubicBezTo>
                  <a:pt x="545909" y="3779570"/>
                  <a:pt x="485514" y="3781037"/>
                  <a:pt x="425302" y="3785190"/>
                </a:cubicBezTo>
                <a:cubicBezTo>
                  <a:pt x="382725" y="3788126"/>
                  <a:pt x="340241" y="3792279"/>
                  <a:pt x="297711" y="3795823"/>
                </a:cubicBezTo>
                <a:lnTo>
                  <a:pt x="233916" y="3817088"/>
                </a:lnTo>
                <a:cubicBezTo>
                  <a:pt x="223283" y="3820632"/>
                  <a:pt x="212043" y="3822709"/>
                  <a:pt x="202018" y="3827721"/>
                </a:cubicBezTo>
                <a:lnTo>
                  <a:pt x="180753" y="3838353"/>
                </a:ln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4" name="Freeform 56">
            <a:extLst>
              <a:ext uri="{FF2B5EF4-FFF2-40B4-BE49-F238E27FC236}">
                <a16:creationId xmlns:a16="http://schemas.microsoft.com/office/drawing/2014/main" id="{0999CD71-9546-4205-91BF-E20266FB8556}"/>
              </a:ext>
            </a:extLst>
          </p:cNvPr>
          <p:cNvSpPr>
            <a:spLocks/>
          </p:cNvSpPr>
          <p:nvPr/>
        </p:nvSpPr>
        <p:spPr bwMode="auto">
          <a:xfrm>
            <a:off x="4816475" y="2349500"/>
            <a:ext cx="2136775" cy="850900"/>
          </a:xfrm>
          <a:custGeom>
            <a:avLst/>
            <a:gdLst>
              <a:gd name="T0" fmla="*/ 0 w 2137144"/>
              <a:gd name="T1" fmla="*/ 850605 h 850605"/>
              <a:gd name="T2" fmla="*/ 53163 w 2137144"/>
              <a:gd name="T3" fmla="*/ 765545 h 850605"/>
              <a:gd name="T4" fmla="*/ 85060 w 2137144"/>
              <a:gd name="T5" fmla="*/ 754912 h 850605"/>
              <a:gd name="T6" fmla="*/ 106325 w 2137144"/>
              <a:gd name="T7" fmla="*/ 723014 h 850605"/>
              <a:gd name="T8" fmla="*/ 138223 w 2137144"/>
              <a:gd name="T9" fmla="*/ 712382 h 850605"/>
              <a:gd name="T10" fmla="*/ 170121 w 2137144"/>
              <a:gd name="T11" fmla="*/ 691117 h 850605"/>
              <a:gd name="T12" fmla="*/ 202018 w 2137144"/>
              <a:gd name="T13" fmla="*/ 680484 h 850605"/>
              <a:gd name="T14" fmla="*/ 233916 w 2137144"/>
              <a:gd name="T15" fmla="*/ 659219 h 850605"/>
              <a:gd name="T16" fmla="*/ 297711 w 2137144"/>
              <a:gd name="T17" fmla="*/ 637954 h 850605"/>
              <a:gd name="T18" fmla="*/ 361507 w 2137144"/>
              <a:gd name="T19" fmla="*/ 616689 h 850605"/>
              <a:gd name="T20" fmla="*/ 425302 w 2137144"/>
              <a:gd name="T21" fmla="*/ 595424 h 850605"/>
              <a:gd name="T22" fmla="*/ 457200 w 2137144"/>
              <a:gd name="T23" fmla="*/ 584791 h 850605"/>
              <a:gd name="T24" fmla="*/ 489098 w 2137144"/>
              <a:gd name="T25" fmla="*/ 563526 h 850605"/>
              <a:gd name="T26" fmla="*/ 595423 w 2137144"/>
              <a:gd name="T27" fmla="*/ 531628 h 850605"/>
              <a:gd name="T28" fmla="*/ 659218 w 2137144"/>
              <a:gd name="T29" fmla="*/ 510363 h 850605"/>
              <a:gd name="T30" fmla="*/ 978195 w 2137144"/>
              <a:gd name="T31" fmla="*/ 404038 h 850605"/>
              <a:gd name="T32" fmla="*/ 1073888 w 2137144"/>
              <a:gd name="T33" fmla="*/ 382772 h 850605"/>
              <a:gd name="T34" fmla="*/ 1137684 w 2137144"/>
              <a:gd name="T35" fmla="*/ 361507 h 850605"/>
              <a:gd name="T36" fmla="*/ 1169581 w 2137144"/>
              <a:gd name="T37" fmla="*/ 350875 h 850605"/>
              <a:gd name="T38" fmla="*/ 1201479 w 2137144"/>
              <a:gd name="T39" fmla="*/ 340242 h 850605"/>
              <a:gd name="T40" fmla="*/ 1297172 w 2137144"/>
              <a:gd name="T41" fmla="*/ 297712 h 850605"/>
              <a:gd name="T42" fmla="*/ 1392865 w 2137144"/>
              <a:gd name="T43" fmla="*/ 265814 h 850605"/>
              <a:gd name="T44" fmla="*/ 1424763 w 2137144"/>
              <a:gd name="T45" fmla="*/ 255182 h 850605"/>
              <a:gd name="T46" fmla="*/ 1520456 w 2137144"/>
              <a:gd name="T47" fmla="*/ 212652 h 850605"/>
              <a:gd name="T48" fmla="*/ 1594884 w 2137144"/>
              <a:gd name="T49" fmla="*/ 180754 h 850605"/>
              <a:gd name="T50" fmla="*/ 1701209 w 2137144"/>
              <a:gd name="T51" fmla="*/ 148856 h 850605"/>
              <a:gd name="T52" fmla="*/ 1733107 w 2137144"/>
              <a:gd name="T53" fmla="*/ 138224 h 850605"/>
              <a:gd name="T54" fmla="*/ 1775637 w 2137144"/>
              <a:gd name="T55" fmla="*/ 116958 h 850605"/>
              <a:gd name="T56" fmla="*/ 1839432 w 2137144"/>
              <a:gd name="T57" fmla="*/ 95693 h 850605"/>
              <a:gd name="T58" fmla="*/ 1903228 w 2137144"/>
              <a:gd name="T59" fmla="*/ 63796 h 850605"/>
              <a:gd name="T60" fmla="*/ 2020186 w 2137144"/>
              <a:gd name="T61" fmla="*/ 42531 h 850605"/>
              <a:gd name="T62" fmla="*/ 2052084 w 2137144"/>
              <a:gd name="T63" fmla="*/ 31898 h 850605"/>
              <a:gd name="T64" fmla="*/ 2126511 w 2137144"/>
              <a:gd name="T65" fmla="*/ 10633 h 850605"/>
              <a:gd name="T66" fmla="*/ 2137144 w 2137144"/>
              <a:gd name="T67" fmla="*/ 0 h 85060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37144" h="850605">
                <a:moveTo>
                  <a:pt x="0" y="850605"/>
                </a:moveTo>
                <a:cubicBezTo>
                  <a:pt x="16374" y="809669"/>
                  <a:pt x="16021" y="790306"/>
                  <a:pt x="53163" y="765545"/>
                </a:cubicBezTo>
                <a:cubicBezTo>
                  <a:pt x="62488" y="759328"/>
                  <a:pt x="74428" y="758456"/>
                  <a:pt x="85060" y="754912"/>
                </a:cubicBezTo>
                <a:cubicBezTo>
                  <a:pt x="92148" y="744279"/>
                  <a:pt x="96346" y="730997"/>
                  <a:pt x="106325" y="723014"/>
                </a:cubicBezTo>
                <a:cubicBezTo>
                  <a:pt x="115077" y="716013"/>
                  <a:pt x="128198" y="717394"/>
                  <a:pt x="138223" y="712382"/>
                </a:cubicBezTo>
                <a:cubicBezTo>
                  <a:pt x="149653" y="706667"/>
                  <a:pt x="158691" y="696832"/>
                  <a:pt x="170121" y="691117"/>
                </a:cubicBezTo>
                <a:cubicBezTo>
                  <a:pt x="180145" y="686105"/>
                  <a:pt x="191994" y="685496"/>
                  <a:pt x="202018" y="680484"/>
                </a:cubicBezTo>
                <a:cubicBezTo>
                  <a:pt x="213448" y="674769"/>
                  <a:pt x="222239" y="664409"/>
                  <a:pt x="233916" y="659219"/>
                </a:cubicBezTo>
                <a:cubicBezTo>
                  <a:pt x="254399" y="650115"/>
                  <a:pt x="276446" y="645042"/>
                  <a:pt x="297711" y="637954"/>
                </a:cubicBezTo>
                <a:lnTo>
                  <a:pt x="361507" y="616689"/>
                </a:lnTo>
                <a:lnTo>
                  <a:pt x="425302" y="595424"/>
                </a:lnTo>
                <a:cubicBezTo>
                  <a:pt x="435935" y="591880"/>
                  <a:pt x="447874" y="591008"/>
                  <a:pt x="457200" y="584791"/>
                </a:cubicBezTo>
                <a:cubicBezTo>
                  <a:pt x="467833" y="577703"/>
                  <a:pt x="477421" y="568716"/>
                  <a:pt x="489098" y="563526"/>
                </a:cubicBezTo>
                <a:cubicBezTo>
                  <a:pt x="541143" y="540395"/>
                  <a:pt x="547845" y="545902"/>
                  <a:pt x="595423" y="531628"/>
                </a:cubicBezTo>
                <a:cubicBezTo>
                  <a:pt x="616893" y="525187"/>
                  <a:pt x="637953" y="517451"/>
                  <a:pt x="659218" y="510363"/>
                </a:cubicBezTo>
                <a:lnTo>
                  <a:pt x="978195" y="404038"/>
                </a:lnTo>
                <a:cubicBezTo>
                  <a:pt x="1069463" y="373615"/>
                  <a:pt x="924178" y="420200"/>
                  <a:pt x="1073888" y="382772"/>
                </a:cubicBezTo>
                <a:cubicBezTo>
                  <a:pt x="1095634" y="377335"/>
                  <a:pt x="1116419" y="368595"/>
                  <a:pt x="1137684" y="361507"/>
                </a:cubicBezTo>
                <a:lnTo>
                  <a:pt x="1169581" y="350875"/>
                </a:lnTo>
                <a:cubicBezTo>
                  <a:pt x="1180214" y="347331"/>
                  <a:pt x="1192153" y="346459"/>
                  <a:pt x="1201479" y="340242"/>
                </a:cubicBezTo>
                <a:cubicBezTo>
                  <a:pt x="1252028" y="306543"/>
                  <a:pt x="1221253" y="323019"/>
                  <a:pt x="1297172" y="297712"/>
                </a:cubicBezTo>
                <a:lnTo>
                  <a:pt x="1392865" y="265814"/>
                </a:lnTo>
                <a:lnTo>
                  <a:pt x="1424763" y="255182"/>
                </a:lnTo>
                <a:cubicBezTo>
                  <a:pt x="1518601" y="192622"/>
                  <a:pt x="1368599" y="288584"/>
                  <a:pt x="1520456" y="212652"/>
                </a:cubicBezTo>
                <a:cubicBezTo>
                  <a:pt x="1558268" y="193745"/>
                  <a:pt x="1558374" y="191185"/>
                  <a:pt x="1594884" y="180754"/>
                </a:cubicBezTo>
                <a:cubicBezTo>
                  <a:pt x="1707361" y="148618"/>
                  <a:pt x="1549614" y="199387"/>
                  <a:pt x="1701209" y="148856"/>
                </a:cubicBezTo>
                <a:cubicBezTo>
                  <a:pt x="1711842" y="145312"/>
                  <a:pt x="1723083" y="143236"/>
                  <a:pt x="1733107" y="138224"/>
                </a:cubicBezTo>
                <a:cubicBezTo>
                  <a:pt x="1747284" y="131135"/>
                  <a:pt x="1760921" y="122845"/>
                  <a:pt x="1775637" y="116958"/>
                </a:cubicBezTo>
                <a:cubicBezTo>
                  <a:pt x="1796449" y="108633"/>
                  <a:pt x="1820781" y="108127"/>
                  <a:pt x="1839432" y="95693"/>
                </a:cubicBezTo>
                <a:cubicBezTo>
                  <a:pt x="1868109" y="76575"/>
                  <a:pt x="1870210" y="71133"/>
                  <a:pt x="1903228" y="63796"/>
                </a:cubicBezTo>
                <a:cubicBezTo>
                  <a:pt x="1988491" y="44849"/>
                  <a:pt x="1942830" y="61870"/>
                  <a:pt x="2020186" y="42531"/>
                </a:cubicBezTo>
                <a:cubicBezTo>
                  <a:pt x="2031059" y="39813"/>
                  <a:pt x="2041307" y="34977"/>
                  <a:pt x="2052084" y="31898"/>
                </a:cubicBezTo>
                <a:cubicBezTo>
                  <a:pt x="2067976" y="27357"/>
                  <a:pt x="2109520" y="19129"/>
                  <a:pt x="2126511" y="10633"/>
                </a:cubicBezTo>
                <a:cubicBezTo>
                  <a:pt x="2130994" y="8391"/>
                  <a:pt x="2133600" y="3544"/>
                  <a:pt x="2137144" y="0"/>
                </a:cubicBez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5" name="Freeform 57">
            <a:extLst>
              <a:ext uri="{FF2B5EF4-FFF2-40B4-BE49-F238E27FC236}">
                <a16:creationId xmlns:a16="http://schemas.microsoft.com/office/drawing/2014/main" id="{D97CA9E2-8AB1-49E1-BDEC-634B5D2709C0}"/>
              </a:ext>
            </a:extLst>
          </p:cNvPr>
          <p:cNvSpPr>
            <a:spLocks/>
          </p:cNvSpPr>
          <p:nvPr/>
        </p:nvSpPr>
        <p:spPr bwMode="auto">
          <a:xfrm>
            <a:off x="4827588" y="3211513"/>
            <a:ext cx="3413125" cy="1541462"/>
          </a:xfrm>
          <a:custGeom>
            <a:avLst/>
            <a:gdLst>
              <a:gd name="T0" fmla="*/ 0 w 3413052"/>
              <a:gd name="T1" fmla="*/ 0 h 1541720"/>
              <a:gd name="T2" fmla="*/ 318977 w 3413052"/>
              <a:gd name="T3" fmla="*/ 74427 h 1541720"/>
              <a:gd name="T4" fmla="*/ 414670 w 3413052"/>
              <a:gd name="T5" fmla="*/ 63795 h 1541720"/>
              <a:gd name="T6" fmla="*/ 606056 w 3413052"/>
              <a:gd name="T7" fmla="*/ 74427 h 1541720"/>
              <a:gd name="T8" fmla="*/ 691117 w 3413052"/>
              <a:gd name="T9" fmla="*/ 116958 h 1541720"/>
              <a:gd name="T10" fmla="*/ 723014 w 3413052"/>
              <a:gd name="T11" fmla="*/ 138223 h 1541720"/>
              <a:gd name="T12" fmla="*/ 786810 w 3413052"/>
              <a:gd name="T13" fmla="*/ 159488 h 1541720"/>
              <a:gd name="T14" fmla="*/ 818707 w 3413052"/>
              <a:gd name="T15" fmla="*/ 170120 h 1541720"/>
              <a:gd name="T16" fmla="*/ 871870 w 3413052"/>
              <a:gd name="T17" fmla="*/ 180753 h 1541720"/>
              <a:gd name="T18" fmla="*/ 914400 w 3413052"/>
              <a:gd name="T19" fmla="*/ 191386 h 1541720"/>
              <a:gd name="T20" fmla="*/ 988828 w 3413052"/>
              <a:gd name="T21" fmla="*/ 202018 h 1541720"/>
              <a:gd name="T22" fmla="*/ 1095154 w 3413052"/>
              <a:gd name="T23" fmla="*/ 233916 h 1541720"/>
              <a:gd name="T24" fmla="*/ 1127052 w 3413052"/>
              <a:gd name="T25" fmla="*/ 244548 h 1541720"/>
              <a:gd name="T26" fmla="*/ 1148317 w 3413052"/>
              <a:gd name="T27" fmla="*/ 265814 h 1541720"/>
              <a:gd name="T28" fmla="*/ 1180214 w 3413052"/>
              <a:gd name="T29" fmla="*/ 276446 h 1541720"/>
              <a:gd name="T30" fmla="*/ 1286540 w 3413052"/>
              <a:gd name="T31" fmla="*/ 308344 h 1541720"/>
              <a:gd name="T32" fmla="*/ 1350335 w 3413052"/>
              <a:gd name="T33" fmla="*/ 340241 h 1541720"/>
              <a:gd name="T34" fmla="*/ 1392866 w 3413052"/>
              <a:gd name="T35" fmla="*/ 361507 h 1541720"/>
              <a:gd name="T36" fmla="*/ 1541721 w 3413052"/>
              <a:gd name="T37" fmla="*/ 404037 h 1541720"/>
              <a:gd name="T38" fmla="*/ 1637414 w 3413052"/>
              <a:gd name="T39" fmla="*/ 425302 h 1541720"/>
              <a:gd name="T40" fmla="*/ 1733107 w 3413052"/>
              <a:gd name="T41" fmla="*/ 446567 h 1541720"/>
              <a:gd name="T42" fmla="*/ 1796903 w 3413052"/>
              <a:gd name="T43" fmla="*/ 467832 h 1541720"/>
              <a:gd name="T44" fmla="*/ 1839433 w 3413052"/>
              <a:gd name="T45" fmla="*/ 489097 h 1541720"/>
              <a:gd name="T46" fmla="*/ 1903228 w 3413052"/>
              <a:gd name="T47" fmla="*/ 510362 h 1541720"/>
              <a:gd name="T48" fmla="*/ 1935126 w 3413052"/>
              <a:gd name="T49" fmla="*/ 531627 h 1541720"/>
              <a:gd name="T50" fmla="*/ 2009554 w 3413052"/>
              <a:gd name="T51" fmla="*/ 552893 h 1541720"/>
              <a:gd name="T52" fmla="*/ 2073349 w 3413052"/>
              <a:gd name="T53" fmla="*/ 574158 h 1541720"/>
              <a:gd name="T54" fmla="*/ 2105247 w 3413052"/>
              <a:gd name="T55" fmla="*/ 584790 h 1541720"/>
              <a:gd name="T56" fmla="*/ 2169042 w 3413052"/>
              <a:gd name="T57" fmla="*/ 606055 h 1541720"/>
              <a:gd name="T58" fmla="*/ 2211572 w 3413052"/>
              <a:gd name="T59" fmla="*/ 616688 h 1541720"/>
              <a:gd name="T60" fmla="*/ 2243470 w 3413052"/>
              <a:gd name="T61" fmla="*/ 627320 h 1541720"/>
              <a:gd name="T62" fmla="*/ 2339163 w 3413052"/>
              <a:gd name="T63" fmla="*/ 648586 h 1541720"/>
              <a:gd name="T64" fmla="*/ 2371061 w 3413052"/>
              <a:gd name="T65" fmla="*/ 659218 h 1541720"/>
              <a:gd name="T66" fmla="*/ 2424224 w 3413052"/>
              <a:gd name="T67" fmla="*/ 669851 h 1541720"/>
              <a:gd name="T68" fmla="*/ 2488019 w 3413052"/>
              <a:gd name="T69" fmla="*/ 691116 h 1541720"/>
              <a:gd name="T70" fmla="*/ 2551814 w 3413052"/>
              <a:gd name="T71" fmla="*/ 723014 h 1541720"/>
              <a:gd name="T72" fmla="*/ 2573079 w 3413052"/>
              <a:gd name="T73" fmla="*/ 754911 h 1541720"/>
              <a:gd name="T74" fmla="*/ 2594345 w 3413052"/>
              <a:gd name="T75" fmla="*/ 776176 h 1541720"/>
              <a:gd name="T76" fmla="*/ 2615610 w 3413052"/>
              <a:gd name="T77" fmla="*/ 850604 h 1541720"/>
              <a:gd name="T78" fmla="*/ 2583712 w 3413052"/>
              <a:gd name="T79" fmla="*/ 978195 h 1541720"/>
              <a:gd name="T80" fmla="*/ 2551814 w 3413052"/>
              <a:gd name="T81" fmla="*/ 1010093 h 1541720"/>
              <a:gd name="T82" fmla="*/ 2519917 w 3413052"/>
              <a:gd name="T83" fmla="*/ 1031358 h 1541720"/>
              <a:gd name="T84" fmla="*/ 2424224 w 3413052"/>
              <a:gd name="T85" fmla="*/ 1116418 h 1541720"/>
              <a:gd name="T86" fmla="*/ 2381693 w 3413052"/>
              <a:gd name="T87" fmla="*/ 1180214 h 1541720"/>
              <a:gd name="T88" fmla="*/ 2360428 w 3413052"/>
              <a:gd name="T89" fmla="*/ 1212111 h 1541720"/>
              <a:gd name="T90" fmla="*/ 2381693 w 3413052"/>
              <a:gd name="T91" fmla="*/ 1318437 h 1541720"/>
              <a:gd name="T92" fmla="*/ 2402959 w 3413052"/>
              <a:gd name="T93" fmla="*/ 1350334 h 1541720"/>
              <a:gd name="T94" fmla="*/ 2424224 w 3413052"/>
              <a:gd name="T95" fmla="*/ 1414130 h 1541720"/>
              <a:gd name="T96" fmla="*/ 2456121 w 3413052"/>
              <a:gd name="T97" fmla="*/ 1435395 h 1541720"/>
              <a:gd name="T98" fmla="*/ 2519917 w 3413052"/>
              <a:gd name="T99" fmla="*/ 1488558 h 1541720"/>
              <a:gd name="T100" fmla="*/ 2583712 w 3413052"/>
              <a:gd name="T101" fmla="*/ 1509823 h 1541720"/>
              <a:gd name="T102" fmla="*/ 2615610 w 3413052"/>
              <a:gd name="T103" fmla="*/ 1531088 h 1541720"/>
              <a:gd name="T104" fmla="*/ 2679405 w 3413052"/>
              <a:gd name="T105" fmla="*/ 1541720 h 1541720"/>
              <a:gd name="T106" fmla="*/ 2817628 w 3413052"/>
              <a:gd name="T107" fmla="*/ 1531088 h 1541720"/>
              <a:gd name="T108" fmla="*/ 2870791 w 3413052"/>
              <a:gd name="T109" fmla="*/ 1520455 h 1541720"/>
              <a:gd name="T110" fmla="*/ 3179135 w 3413052"/>
              <a:gd name="T111" fmla="*/ 1531088 h 1541720"/>
              <a:gd name="T112" fmla="*/ 3349256 w 3413052"/>
              <a:gd name="T113" fmla="*/ 1477925 h 1541720"/>
              <a:gd name="T114" fmla="*/ 3381154 w 3413052"/>
              <a:gd name="T115" fmla="*/ 1456660 h 1541720"/>
              <a:gd name="T116" fmla="*/ 3413052 w 3413052"/>
              <a:gd name="T117" fmla="*/ 1424762 h 154172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413052" h="1541720">
                <a:moveTo>
                  <a:pt x="0" y="0"/>
                </a:moveTo>
                <a:cubicBezTo>
                  <a:pt x="106326" y="24809"/>
                  <a:pt x="211065" y="57825"/>
                  <a:pt x="318977" y="74427"/>
                </a:cubicBezTo>
                <a:cubicBezTo>
                  <a:pt x="350698" y="79307"/>
                  <a:pt x="382576" y="63795"/>
                  <a:pt x="414670" y="63795"/>
                </a:cubicBezTo>
                <a:cubicBezTo>
                  <a:pt x="478564" y="63795"/>
                  <a:pt x="542261" y="70883"/>
                  <a:pt x="606056" y="74427"/>
                </a:cubicBezTo>
                <a:cubicBezTo>
                  <a:pt x="675953" y="144327"/>
                  <a:pt x="544509" y="19218"/>
                  <a:pt x="691117" y="116958"/>
                </a:cubicBezTo>
                <a:cubicBezTo>
                  <a:pt x="701749" y="124046"/>
                  <a:pt x="711337" y="133033"/>
                  <a:pt x="723014" y="138223"/>
                </a:cubicBezTo>
                <a:cubicBezTo>
                  <a:pt x="743498" y="147327"/>
                  <a:pt x="765545" y="152400"/>
                  <a:pt x="786810" y="159488"/>
                </a:cubicBezTo>
                <a:cubicBezTo>
                  <a:pt x="797442" y="163032"/>
                  <a:pt x="807717" y="167922"/>
                  <a:pt x="818707" y="170120"/>
                </a:cubicBezTo>
                <a:cubicBezTo>
                  <a:pt x="836428" y="173664"/>
                  <a:pt x="854228" y="176832"/>
                  <a:pt x="871870" y="180753"/>
                </a:cubicBezTo>
                <a:cubicBezTo>
                  <a:pt x="886135" y="183923"/>
                  <a:pt x="900023" y="188772"/>
                  <a:pt x="914400" y="191386"/>
                </a:cubicBezTo>
                <a:cubicBezTo>
                  <a:pt x="939057" y="195869"/>
                  <a:pt x="964171" y="197535"/>
                  <a:pt x="988828" y="202018"/>
                </a:cubicBezTo>
                <a:cubicBezTo>
                  <a:pt x="1024178" y="208445"/>
                  <a:pt x="1061866" y="222820"/>
                  <a:pt x="1095154" y="233916"/>
                </a:cubicBezTo>
                <a:lnTo>
                  <a:pt x="1127052" y="244548"/>
                </a:lnTo>
                <a:cubicBezTo>
                  <a:pt x="1134140" y="251637"/>
                  <a:pt x="1139721" y="260656"/>
                  <a:pt x="1148317" y="265814"/>
                </a:cubicBezTo>
                <a:cubicBezTo>
                  <a:pt x="1157927" y="271580"/>
                  <a:pt x="1169438" y="273367"/>
                  <a:pt x="1180214" y="276446"/>
                </a:cubicBezTo>
                <a:cubicBezTo>
                  <a:pt x="1206216" y="283875"/>
                  <a:pt x="1267591" y="295711"/>
                  <a:pt x="1286540" y="308344"/>
                </a:cubicBezTo>
                <a:cubicBezTo>
                  <a:pt x="1347844" y="349213"/>
                  <a:pt x="1288703" y="313827"/>
                  <a:pt x="1350335" y="340241"/>
                </a:cubicBezTo>
                <a:cubicBezTo>
                  <a:pt x="1364904" y="346485"/>
                  <a:pt x="1378149" y="355620"/>
                  <a:pt x="1392866" y="361507"/>
                </a:cubicBezTo>
                <a:cubicBezTo>
                  <a:pt x="1495224" y="402451"/>
                  <a:pt x="1420786" y="363728"/>
                  <a:pt x="1541721" y="404037"/>
                </a:cubicBezTo>
                <a:cubicBezTo>
                  <a:pt x="1597961" y="422782"/>
                  <a:pt x="1555082" y="410333"/>
                  <a:pt x="1637414" y="425302"/>
                </a:cubicBezTo>
                <a:cubicBezTo>
                  <a:pt x="1663110" y="429974"/>
                  <a:pt x="1706841" y="438687"/>
                  <a:pt x="1733107" y="446567"/>
                </a:cubicBezTo>
                <a:cubicBezTo>
                  <a:pt x="1754577" y="453008"/>
                  <a:pt x="1776854" y="457807"/>
                  <a:pt x="1796903" y="467832"/>
                </a:cubicBezTo>
                <a:cubicBezTo>
                  <a:pt x="1811080" y="474920"/>
                  <a:pt x="1824717" y="483210"/>
                  <a:pt x="1839433" y="489097"/>
                </a:cubicBezTo>
                <a:cubicBezTo>
                  <a:pt x="1860245" y="497422"/>
                  <a:pt x="1903228" y="510362"/>
                  <a:pt x="1903228" y="510362"/>
                </a:cubicBezTo>
                <a:cubicBezTo>
                  <a:pt x="1913861" y="517450"/>
                  <a:pt x="1923696" y="525912"/>
                  <a:pt x="1935126" y="531627"/>
                </a:cubicBezTo>
                <a:cubicBezTo>
                  <a:pt x="1952993" y="540560"/>
                  <a:pt x="1992520" y="547783"/>
                  <a:pt x="2009554" y="552893"/>
                </a:cubicBezTo>
                <a:cubicBezTo>
                  <a:pt x="2031024" y="559334"/>
                  <a:pt x="2052084" y="567070"/>
                  <a:pt x="2073349" y="574158"/>
                </a:cubicBezTo>
                <a:lnTo>
                  <a:pt x="2105247" y="584790"/>
                </a:lnTo>
                <a:cubicBezTo>
                  <a:pt x="2105257" y="584793"/>
                  <a:pt x="2169031" y="606052"/>
                  <a:pt x="2169042" y="606055"/>
                </a:cubicBezTo>
                <a:cubicBezTo>
                  <a:pt x="2183219" y="609599"/>
                  <a:pt x="2197521" y="612674"/>
                  <a:pt x="2211572" y="616688"/>
                </a:cubicBezTo>
                <a:cubicBezTo>
                  <a:pt x="2222349" y="619767"/>
                  <a:pt x="2232693" y="624241"/>
                  <a:pt x="2243470" y="627320"/>
                </a:cubicBezTo>
                <a:cubicBezTo>
                  <a:pt x="2319881" y="649151"/>
                  <a:pt x="2251453" y="626659"/>
                  <a:pt x="2339163" y="648586"/>
                </a:cubicBezTo>
                <a:cubicBezTo>
                  <a:pt x="2350036" y="651304"/>
                  <a:pt x="2360188" y="656500"/>
                  <a:pt x="2371061" y="659218"/>
                </a:cubicBezTo>
                <a:cubicBezTo>
                  <a:pt x="2388593" y="663601"/>
                  <a:pt x="2406789" y="665096"/>
                  <a:pt x="2424224" y="669851"/>
                </a:cubicBezTo>
                <a:cubicBezTo>
                  <a:pt x="2445849" y="675749"/>
                  <a:pt x="2469368" y="678682"/>
                  <a:pt x="2488019" y="691116"/>
                </a:cubicBezTo>
                <a:cubicBezTo>
                  <a:pt x="2529242" y="718598"/>
                  <a:pt x="2507794" y="708340"/>
                  <a:pt x="2551814" y="723014"/>
                </a:cubicBezTo>
                <a:cubicBezTo>
                  <a:pt x="2558902" y="733646"/>
                  <a:pt x="2565096" y="744933"/>
                  <a:pt x="2573079" y="754911"/>
                </a:cubicBezTo>
                <a:cubicBezTo>
                  <a:pt x="2579341" y="762739"/>
                  <a:pt x="2589187" y="767580"/>
                  <a:pt x="2594345" y="776176"/>
                </a:cubicBezTo>
                <a:cubicBezTo>
                  <a:pt x="2600880" y="787068"/>
                  <a:pt x="2613625" y="842665"/>
                  <a:pt x="2615610" y="850604"/>
                </a:cubicBezTo>
                <a:cubicBezTo>
                  <a:pt x="2612096" y="871688"/>
                  <a:pt x="2600561" y="961346"/>
                  <a:pt x="2583712" y="978195"/>
                </a:cubicBezTo>
                <a:cubicBezTo>
                  <a:pt x="2573079" y="988828"/>
                  <a:pt x="2563366" y="1000467"/>
                  <a:pt x="2551814" y="1010093"/>
                </a:cubicBezTo>
                <a:cubicBezTo>
                  <a:pt x="2541997" y="1018274"/>
                  <a:pt x="2529468" y="1022868"/>
                  <a:pt x="2519917" y="1031358"/>
                </a:cubicBezTo>
                <a:cubicBezTo>
                  <a:pt x="2410670" y="1128466"/>
                  <a:pt x="2496617" y="1068156"/>
                  <a:pt x="2424224" y="1116418"/>
                </a:cubicBezTo>
                <a:lnTo>
                  <a:pt x="2381693" y="1180214"/>
                </a:lnTo>
                <a:lnTo>
                  <a:pt x="2360428" y="1212111"/>
                </a:lnTo>
                <a:cubicBezTo>
                  <a:pt x="2364345" y="1239530"/>
                  <a:pt x="2366849" y="1288749"/>
                  <a:pt x="2381693" y="1318437"/>
                </a:cubicBezTo>
                <a:cubicBezTo>
                  <a:pt x="2387408" y="1329867"/>
                  <a:pt x="2395870" y="1339702"/>
                  <a:pt x="2402959" y="1350334"/>
                </a:cubicBezTo>
                <a:cubicBezTo>
                  <a:pt x="2410047" y="1371599"/>
                  <a:pt x="2405573" y="1401696"/>
                  <a:pt x="2424224" y="1414130"/>
                </a:cubicBezTo>
                <a:cubicBezTo>
                  <a:pt x="2434856" y="1421218"/>
                  <a:pt x="2446304" y="1427214"/>
                  <a:pt x="2456121" y="1435395"/>
                </a:cubicBezTo>
                <a:cubicBezTo>
                  <a:pt x="2484738" y="1459242"/>
                  <a:pt x="2485975" y="1473473"/>
                  <a:pt x="2519917" y="1488558"/>
                </a:cubicBezTo>
                <a:cubicBezTo>
                  <a:pt x="2540400" y="1497662"/>
                  <a:pt x="2565061" y="1497389"/>
                  <a:pt x="2583712" y="1509823"/>
                </a:cubicBezTo>
                <a:cubicBezTo>
                  <a:pt x="2594345" y="1516911"/>
                  <a:pt x="2603487" y="1527047"/>
                  <a:pt x="2615610" y="1531088"/>
                </a:cubicBezTo>
                <a:cubicBezTo>
                  <a:pt x="2636062" y="1537905"/>
                  <a:pt x="2658140" y="1538176"/>
                  <a:pt x="2679405" y="1541720"/>
                </a:cubicBezTo>
                <a:cubicBezTo>
                  <a:pt x="2725479" y="1538176"/>
                  <a:pt x="2771700" y="1536191"/>
                  <a:pt x="2817628" y="1531088"/>
                </a:cubicBezTo>
                <a:cubicBezTo>
                  <a:pt x="2835589" y="1529092"/>
                  <a:pt x="2852719" y="1520455"/>
                  <a:pt x="2870791" y="1520455"/>
                </a:cubicBezTo>
                <a:cubicBezTo>
                  <a:pt x="2973633" y="1520455"/>
                  <a:pt x="3076354" y="1527544"/>
                  <a:pt x="3179135" y="1531088"/>
                </a:cubicBezTo>
                <a:cubicBezTo>
                  <a:pt x="3310892" y="1517912"/>
                  <a:pt x="3255824" y="1540213"/>
                  <a:pt x="3349256" y="1477925"/>
                </a:cubicBezTo>
                <a:cubicBezTo>
                  <a:pt x="3359889" y="1470837"/>
                  <a:pt x="3372118" y="1465696"/>
                  <a:pt x="3381154" y="1456660"/>
                </a:cubicBezTo>
                <a:lnTo>
                  <a:pt x="3413052" y="1424762"/>
                </a:ln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id="{827B2AD4-C358-4FC0-8B90-6C66F5D98661}"/>
              </a:ext>
            </a:extLst>
          </p:cNvPr>
          <p:cNvSpPr>
            <a:spLocks/>
          </p:cNvSpPr>
          <p:nvPr/>
        </p:nvSpPr>
        <p:spPr bwMode="auto">
          <a:xfrm>
            <a:off x="7985125" y="3189288"/>
            <a:ext cx="500063" cy="203200"/>
          </a:xfrm>
          <a:custGeom>
            <a:avLst/>
            <a:gdLst>
              <a:gd name="T0" fmla="*/ 499730 w 499730"/>
              <a:gd name="T1" fmla="*/ 202019 h 202019"/>
              <a:gd name="T2" fmla="*/ 308344 w 499730"/>
              <a:gd name="T3" fmla="*/ 127591 h 202019"/>
              <a:gd name="T4" fmla="*/ 202019 w 499730"/>
              <a:gd name="T5" fmla="*/ 95693 h 202019"/>
              <a:gd name="T6" fmla="*/ 138223 w 499730"/>
              <a:gd name="T7" fmla="*/ 74428 h 202019"/>
              <a:gd name="T8" fmla="*/ 74428 w 499730"/>
              <a:gd name="T9" fmla="*/ 31898 h 202019"/>
              <a:gd name="T10" fmla="*/ 0 w 499730"/>
              <a:gd name="T11" fmla="*/ 0 h 2020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30" h="202019">
                <a:moveTo>
                  <a:pt x="499730" y="202019"/>
                </a:moveTo>
                <a:lnTo>
                  <a:pt x="308344" y="127591"/>
                </a:lnTo>
                <a:cubicBezTo>
                  <a:pt x="208113" y="90004"/>
                  <a:pt x="281011" y="119391"/>
                  <a:pt x="202019" y="95693"/>
                </a:cubicBezTo>
                <a:cubicBezTo>
                  <a:pt x="180549" y="89252"/>
                  <a:pt x="156874" y="86862"/>
                  <a:pt x="138223" y="74428"/>
                </a:cubicBezTo>
                <a:cubicBezTo>
                  <a:pt x="116958" y="60251"/>
                  <a:pt x="98674" y="39980"/>
                  <a:pt x="74428" y="31898"/>
                </a:cubicBezTo>
                <a:cubicBezTo>
                  <a:pt x="5878" y="9048"/>
                  <a:pt x="26483" y="26483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7" name="Freeform 60">
            <a:extLst>
              <a:ext uri="{FF2B5EF4-FFF2-40B4-BE49-F238E27FC236}">
                <a16:creationId xmlns:a16="http://schemas.microsoft.com/office/drawing/2014/main" id="{32C80DA7-39B3-4861-A0F0-FEC578951EDF}"/>
              </a:ext>
            </a:extLst>
          </p:cNvPr>
          <p:cNvSpPr>
            <a:spLocks/>
          </p:cNvSpPr>
          <p:nvPr/>
        </p:nvSpPr>
        <p:spPr bwMode="auto">
          <a:xfrm>
            <a:off x="7442200" y="2498725"/>
            <a:ext cx="1031875" cy="531813"/>
          </a:xfrm>
          <a:custGeom>
            <a:avLst/>
            <a:gdLst>
              <a:gd name="T0" fmla="*/ 159488 w 1031358"/>
              <a:gd name="T1" fmla="*/ 531656 h 531656"/>
              <a:gd name="T2" fmla="*/ 106325 w 1031358"/>
              <a:gd name="T3" fmla="*/ 499758 h 531656"/>
              <a:gd name="T4" fmla="*/ 53162 w 1031358"/>
              <a:gd name="T5" fmla="*/ 467861 h 531656"/>
              <a:gd name="T6" fmla="*/ 10632 w 1031358"/>
              <a:gd name="T7" fmla="*/ 404065 h 531656"/>
              <a:gd name="T8" fmla="*/ 0 w 1031358"/>
              <a:gd name="T9" fmla="*/ 372168 h 531656"/>
              <a:gd name="T10" fmla="*/ 31897 w 1031358"/>
              <a:gd name="T11" fmla="*/ 297740 h 531656"/>
              <a:gd name="T12" fmla="*/ 95693 w 1031358"/>
              <a:gd name="T13" fmla="*/ 276475 h 531656"/>
              <a:gd name="T14" fmla="*/ 127590 w 1031358"/>
              <a:gd name="T15" fmla="*/ 255210 h 531656"/>
              <a:gd name="T16" fmla="*/ 191386 w 1031358"/>
              <a:gd name="T17" fmla="*/ 233944 h 531656"/>
              <a:gd name="T18" fmla="*/ 223283 w 1031358"/>
              <a:gd name="T19" fmla="*/ 212679 h 531656"/>
              <a:gd name="T20" fmla="*/ 340242 w 1031358"/>
              <a:gd name="T21" fmla="*/ 191414 h 531656"/>
              <a:gd name="T22" fmla="*/ 467832 w 1031358"/>
              <a:gd name="T23" fmla="*/ 148884 h 531656"/>
              <a:gd name="T24" fmla="*/ 499730 w 1031358"/>
              <a:gd name="T25" fmla="*/ 138251 h 531656"/>
              <a:gd name="T26" fmla="*/ 531628 w 1031358"/>
              <a:gd name="T27" fmla="*/ 127619 h 531656"/>
              <a:gd name="T28" fmla="*/ 563525 w 1031358"/>
              <a:gd name="T29" fmla="*/ 106354 h 531656"/>
              <a:gd name="T30" fmla="*/ 701749 w 1031358"/>
              <a:gd name="T31" fmla="*/ 85089 h 531656"/>
              <a:gd name="T32" fmla="*/ 733646 w 1031358"/>
              <a:gd name="T33" fmla="*/ 74456 h 531656"/>
              <a:gd name="T34" fmla="*/ 829339 w 1031358"/>
              <a:gd name="T35" fmla="*/ 53191 h 531656"/>
              <a:gd name="T36" fmla="*/ 893135 w 1031358"/>
              <a:gd name="T37" fmla="*/ 42558 h 531656"/>
              <a:gd name="T38" fmla="*/ 956930 w 1031358"/>
              <a:gd name="T39" fmla="*/ 21293 h 531656"/>
              <a:gd name="T40" fmla="*/ 988828 w 1031358"/>
              <a:gd name="T41" fmla="*/ 10661 h 531656"/>
              <a:gd name="T42" fmla="*/ 1031358 w 1031358"/>
              <a:gd name="T43" fmla="*/ 28 h 53165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31358" h="531656">
                <a:moveTo>
                  <a:pt x="159488" y="531656"/>
                </a:moveTo>
                <a:cubicBezTo>
                  <a:pt x="141767" y="521023"/>
                  <a:pt x="124809" y="509000"/>
                  <a:pt x="106325" y="499758"/>
                </a:cubicBezTo>
                <a:cubicBezTo>
                  <a:pt x="69692" y="481441"/>
                  <a:pt x="78083" y="501089"/>
                  <a:pt x="53162" y="467861"/>
                </a:cubicBezTo>
                <a:cubicBezTo>
                  <a:pt x="37827" y="447415"/>
                  <a:pt x="10632" y="404065"/>
                  <a:pt x="10632" y="404065"/>
                </a:cubicBezTo>
                <a:cubicBezTo>
                  <a:pt x="7088" y="393433"/>
                  <a:pt x="0" y="383375"/>
                  <a:pt x="0" y="372168"/>
                </a:cubicBezTo>
                <a:cubicBezTo>
                  <a:pt x="0" y="355211"/>
                  <a:pt x="14533" y="308592"/>
                  <a:pt x="31897" y="297740"/>
                </a:cubicBezTo>
                <a:cubicBezTo>
                  <a:pt x="50905" y="285860"/>
                  <a:pt x="95693" y="276475"/>
                  <a:pt x="95693" y="276475"/>
                </a:cubicBezTo>
                <a:cubicBezTo>
                  <a:pt x="106325" y="269387"/>
                  <a:pt x="115913" y="260400"/>
                  <a:pt x="127590" y="255210"/>
                </a:cubicBezTo>
                <a:cubicBezTo>
                  <a:pt x="148074" y="246106"/>
                  <a:pt x="172735" y="246378"/>
                  <a:pt x="191386" y="233944"/>
                </a:cubicBezTo>
                <a:cubicBezTo>
                  <a:pt x="202018" y="226856"/>
                  <a:pt x="211538" y="217713"/>
                  <a:pt x="223283" y="212679"/>
                </a:cubicBezTo>
                <a:cubicBezTo>
                  <a:pt x="248345" y="201938"/>
                  <a:pt x="323002" y="193877"/>
                  <a:pt x="340242" y="191414"/>
                </a:cubicBezTo>
                <a:lnTo>
                  <a:pt x="467832" y="148884"/>
                </a:lnTo>
                <a:lnTo>
                  <a:pt x="499730" y="138251"/>
                </a:lnTo>
                <a:lnTo>
                  <a:pt x="531628" y="127619"/>
                </a:lnTo>
                <a:cubicBezTo>
                  <a:pt x="542260" y="120531"/>
                  <a:pt x="551402" y="110395"/>
                  <a:pt x="563525" y="106354"/>
                </a:cubicBezTo>
                <a:cubicBezTo>
                  <a:pt x="574595" y="102664"/>
                  <a:pt x="696007" y="85909"/>
                  <a:pt x="701749" y="85089"/>
                </a:cubicBezTo>
                <a:cubicBezTo>
                  <a:pt x="712381" y="81545"/>
                  <a:pt x="722870" y="77535"/>
                  <a:pt x="733646" y="74456"/>
                </a:cubicBezTo>
                <a:cubicBezTo>
                  <a:pt x="763502" y="65926"/>
                  <a:pt x="799204" y="58670"/>
                  <a:pt x="829339" y="53191"/>
                </a:cubicBezTo>
                <a:cubicBezTo>
                  <a:pt x="850550" y="49334"/>
                  <a:pt x="872220" y="47787"/>
                  <a:pt x="893135" y="42558"/>
                </a:cubicBezTo>
                <a:cubicBezTo>
                  <a:pt x="914881" y="37121"/>
                  <a:pt x="935665" y="28381"/>
                  <a:pt x="956930" y="21293"/>
                </a:cubicBezTo>
                <a:lnTo>
                  <a:pt x="988828" y="10661"/>
                </a:lnTo>
                <a:cubicBezTo>
                  <a:pt x="1024090" y="-1093"/>
                  <a:pt x="1009517" y="28"/>
                  <a:pt x="1031358" y="28"/>
                </a:cubicBez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8" name="Freeform 61">
            <a:extLst>
              <a:ext uri="{FF2B5EF4-FFF2-40B4-BE49-F238E27FC236}">
                <a16:creationId xmlns:a16="http://schemas.microsoft.com/office/drawing/2014/main" id="{CD29F9BC-6CA3-4E62-9845-1BFCDBC1A18F}"/>
              </a:ext>
            </a:extLst>
          </p:cNvPr>
          <p:cNvSpPr>
            <a:spLocks/>
          </p:cNvSpPr>
          <p:nvPr/>
        </p:nvSpPr>
        <p:spPr bwMode="auto">
          <a:xfrm>
            <a:off x="3030538" y="1073150"/>
            <a:ext cx="5400675" cy="2009775"/>
          </a:xfrm>
          <a:custGeom>
            <a:avLst/>
            <a:gdLst/>
            <a:ahLst/>
            <a:cxnLst/>
            <a:rect l="0" t="0" r="r" b="b"/>
            <a:pathLst>
              <a:path w="5401340" h="2009554">
                <a:moveTo>
                  <a:pt x="0" y="2009554"/>
                </a:moveTo>
                <a:cubicBezTo>
                  <a:pt x="21265" y="1998921"/>
                  <a:pt x="42069" y="1987312"/>
                  <a:pt x="63795" y="1977656"/>
                </a:cubicBezTo>
                <a:cubicBezTo>
                  <a:pt x="74037" y="1973104"/>
                  <a:pt x="85391" y="1971439"/>
                  <a:pt x="95693" y="1967024"/>
                </a:cubicBezTo>
                <a:cubicBezTo>
                  <a:pt x="110261" y="1960780"/>
                  <a:pt x="123507" y="1951646"/>
                  <a:pt x="138223" y="1945759"/>
                </a:cubicBezTo>
                <a:cubicBezTo>
                  <a:pt x="159035" y="1937434"/>
                  <a:pt x="183368" y="1936927"/>
                  <a:pt x="202019" y="1924493"/>
                </a:cubicBezTo>
                <a:cubicBezTo>
                  <a:pt x="275139" y="1875746"/>
                  <a:pt x="241568" y="1890044"/>
                  <a:pt x="297712" y="1871331"/>
                </a:cubicBezTo>
                <a:cubicBezTo>
                  <a:pt x="308344" y="1864242"/>
                  <a:pt x="318179" y="1855780"/>
                  <a:pt x="329609" y="1850065"/>
                </a:cubicBezTo>
                <a:cubicBezTo>
                  <a:pt x="339633" y="1845053"/>
                  <a:pt x="351710" y="1844876"/>
                  <a:pt x="361507" y="1839433"/>
                </a:cubicBezTo>
                <a:cubicBezTo>
                  <a:pt x="383848" y="1827021"/>
                  <a:pt x="407230" y="1814974"/>
                  <a:pt x="425302" y="1796903"/>
                </a:cubicBezTo>
                <a:cubicBezTo>
                  <a:pt x="432391" y="1789815"/>
                  <a:pt x="437972" y="1780796"/>
                  <a:pt x="446568" y="1775638"/>
                </a:cubicBezTo>
                <a:cubicBezTo>
                  <a:pt x="456178" y="1769872"/>
                  <a:pt x="467833" y="1768549"/>
                  <a:pt x="478465" y="1765005"/>
                </a:cubicBezTo>
                <a:cubicBezTo>
                  <a:pt x="578575" y="1664895"/>
                  <a:pt x="418042" y="1815917"/>
                  <a:pt x="574158" y="1711842"/>
                </a:cubicBezTo>
                <a:cubicBezTo>
                  <a:pt x="615381" y="1684360"/>
                  <a:pt x="593933" y="1694618"/>
                  <a:pt x="637954" y="1679945"/>
                </a:cubicBezTo>
                <a:cubicBezTo>
                  <a:pt x="648586" y="1672856"/>
                  <a:pt x="658106" y="1663713"/>
                  <a:pt x="669851" y="1658679"/>
                </a:cubicBezTo>
                <a:cubicBezTo>
                  <a:pt x="683282" y="1652923"/>
                  <a:pt x="698384" y="1652246"/>
                  <a:pt x="712381" y="1648047"/>
                </a:cubicBezTo>
                <a:cubicBezTo>
                  <a:pt x="733851" y="1641606"/>
                  <a:pt x="754912" y="1633871"/>
                  <a:pt x="776177" y="1626782"/>
                </a:cubicBezTo>
                <a:lnTo>
                  <a:pt x="808074" y="1616149"/>
                </a:lnTo>
                <a:lnTo>
                  <a:pt x="839972" y="1605517"/>
                </a:lnTo>
                <a:cubicBezTo>
                  <a:pt x="890519" y="1571819"/>
                  <a:pt x="859750" y="1588291"/>
                  <a:pt x="935665" y="1562986"/>
                </a:cubicBezTo>
                <a:cubicBezTo>
                  <a:pt x="935670" y="1562984"/>
                  <a:pt x="999457" y="1541724"/>
                  <a:pt x="999461" y="1541721"/>
                </a:cubicBezTo>
                <a:cubicBezTo>
                  <a:pt x="1010093" y="1534633"/>
                  <a:pt x="1019928" y="1526171"/>
                  <a:pt x="1031358" y="1520456"/>
                </a:cubicBezTo>
                <a:cubicBezTo>
                  <a:pt x="1049218" y="1511526"/>
                  <a:pt x="1088761" y="1504299"/>
                  <a:pt x="1105786" y="1499191"/>
                </a:cubicBezTo>
                <a:cubicBezTo>
                  <a:pt x="1127256" y="1492750"/>
                  <a:pt x="1148316" y="1485014"/>
                  <a:pt x="1169581" y="1477926"/>
                </a:cubicBezTo>
                <a:lnTo>
                  <a:pt x="1265274" y="1446028"/>
                </a:lnTo>
                <a:lnTo>
                  <a:pt x="1297172" y="1435396"/>
                </a:lnTo>
                <a:cubicBezTo>
                  <a:pt x="1307805" y="1428308"/>
                  <a:pt x="1317324" y="1419165"/>
                  <a:pt x="1329070" y="1414131"/>
                </a:cubicBezTo>
                <a:cubicBezTo>
                  <a:pt x="1345781" y="1406969"/>
                  <a:pt x="1410884" y="1396650"/>
                  <a:pt x="1424763" y="1392865"/>
                </a:cubicBezTo>
                <a:cubicBezTo>
                  <a:pt x="1588632" y="1348173"/>
                  <a:pt x="1419767" y="1395086"/>
                  <a:pt x="1520456" y="1350335"/>
                </a:cubicBezTo>
                <a:cubicBezTo>
                  <a:pt x="1553741" y="1335542"/>
                  <a:pt x="1591432" y="1327275"/>
                  <a:pt x="1626781" y="1318438"/>
                </a:cubicBezTo>
                <a:cubicBezTo>
                  <a:pt x="1637414" y="1311349"/>
                  <a:pt x="1646669" y="1301539"/>
                  <a:pt x="1658679" y="1297172"/>
                </a:cubicBezTo>
                <a:cubicBezTo>
                  <a:pt x="1686146" y="1287184"/>
                  <a:pt x="1716013" y="1285149"/>
                  <a:pt x="1743740" y="1275907"/>
                </a:cubicBezTo>
                <a:cubicBezTo>
                  <a:pt x="1799979" y="1257161"/>
                  <a:pt x="1757099" y="1269612"/>
                  <a:pt x="1839433" y="1254642"/>
                </a:cubicBezTo>
                <a:cubicBezTo>
                  <a:pt x="1857213" y="1251409"/>
                  <a:pt x="1875160" y="1248765"/>
                  <a:pt x="1892595" y="1244010"/>
                </a:cubicBezTo>
                <a:cubicBezTo>
                  <a:pt x="1914221" y="1238112"/>
                  <a:pt x="1956391" y="1222745"/>
                  <a:pt x="1956391" y="1222745"/>
                </a:cubicBezTo>
                <a:cubicBezTo>
                  <a:pt x="1967023" y="1215656"/>
                  <a:pt x="1976611" y="1206669"/>
                  <a:pt x="1988288" y="1201479"/>
                </a:cubicBezTo>
                <a:cubicBezTo>
                  <a:pt x="2033772" y="1181264"/>
                  <a:pt x="2051313" y="1181954"/>
                  <a:pt x="2094614" y="1169582"/>
                </a:cubicBezTo>
                <a:cubicBezTo>
                  <a:pt x="2105391" y="1166503"/>
                  <a:pt x="2115639" y="1161667"/>
                  <a:pt x="2126512" y="1158949"/>
                </a:cubicBezTo>
                <a:cubicBezTo>
                  <a:pt x="2144044" y="1154566"/>
                  <a:pt x="2162239" y="1153072"/>
                  <a:pt x="2179674" y="1148317"/>
                </a:cubicBezTo>
                <a:cubicBezTo>
                  <a:pt x="2179690" y="1148313"/>
                  <a:pt x="2259411" y="1121738"/>
                  <a:pt x="2275368" y="1116419"/>
                </a:cubicBezTo>
                <a:lnTo>
                  <a:pt x="2307265" y="1105786"/>
                </a:lnTo>
                <a:lnTo>
                  <a:pt x="2339163" y="1095154"/>
                </a:lnTo>
                <a:cubicBezTo>
                  <a:pt x="2389712" y="1061455"/>
                  <a:pt x="2358937" y="1077931"/>
                  <a:pt x="2434856" y="1052624"/>
                </a:cubicBezTo>
                <a:lnTo>
                  <a:pt x="2466754" y="1041991"/>
                </a:lnTo>
                <a:lnTo>
                  <a:pt x="2498651" y="1031359"/>
                </a:lnTo>
                <a:cubicBezTo>
                  <a:pt x="2509284" y="1024270"/>
                  <a:pt x="2518871" y="1015283"/>
                  <a:pt x="2530549" y="1010093"/>
                </a:cubicBezTo>
                <a:cubicBezTo>
                  <a:pt x="2551032" y="1000989"/>
                  <a:pt x="2575693" y="1001262"/>
                  <a:pt x="2594344" y="988828"/>
                </a:cubicBezTo>
                <a:cubicBezTo>
                  <a:pt x="2615609" y="974651"/>
                  <a:pt x="2633894" y="954380"/>
                  <a:pt x="2658140" y="946298"/>
                </a:cubicBezTo>
                <a:lnTo>
                  <a:pt x="2721935" y="925033"/>
                </a:lnTo>
                <a:cubicBezTo>
                  <a:pt x="2732568" y="917945"/>
                  <a:pt x="2742403" y="909483"/>
                  <a:pt x="2753833" y="903768"/>
                </a:cubicBezTo>
                <a:cubicBezTo>
                  <a:pt x="2778142" y="891613"/>
                  <a:pt x="2814620" y="888571"/>
                  <a:pt x="2838893" y="882503"/>
                </a:cubicBezTo>
                <a:cubicBezTo>
                  <a:pt x="2849766" y="879785"/>
                  <a:pt x="2860014" y="874949"/>
                  <a:pt x="2870791" y="871870"/>
                </a:cubicBezTo>
                <a:cubicBezTo>
                  <a:pt x="2884842" y="867856"/>
                  <a:pt x="2899270" y="865252"/>
                  <a:pt x="2913321" y="861238"/>
                </a:cubicBezTo>
                <a:cubicBezTo>
                  <a:pt x="2924098" y="858159"/>
                  <a:pt x="2934442" y="853684"/>
                  <a:pt x="2945219" y="850605"/>
                </a:cubicBezTo>
                <a:cubicBezTo>
                  <a:pt x="2959270" y="846590"/>
                  <a:pt x="2974066" y="845103"/>
                  <a:pt x="2987749" y="839972"/>
                </a:cubicBezTo>
                <a:cubicBezTo>
                  <a:pt x="3002590" y="834407"/>
                  <a:pt x="3015563" y="824594"/>
                  <a:pt x="3030279" y="818707"/>
                </a:cubicBezTo>
                <a:cubicBezTo>
                  <a:pt x="3051091" y="810382"/>
                  <a:pt x="3075423" y="809876"/>
                  <a:pt x="3094074" y="797442"/>
                </a:cubicBezTo>
                <a:cubicBezTo>
                  <a:pt x="3135297" y="769960"/>
                  <a:pt x="3113849" y="780218"/>
                  <a:pt x="3157870" y="765545"/>
                </a:cubicBezTo>
                <a:cubicBezTo>
                  <a:pt x="3175546" y="747868"/>
                  <a:pt x="3186888" y="733745"/>
                  <a:pt x="3211033" y="723014"/>
                </a:cubicBezTo>
                <a:cubicBezTo>
                  <a:pt x="3231516" y="713910"/>
                  <a:pt x="3256177" y="714183"/>
                  <a:pt x="3274828" y="701749"/>
                </a:cubicBezTo>
                <a:cubicBezTo>
                  <a:pt x="3285461" y="694661"/>
                  <a:pt x="3294980" y="685518"/>
                  <a:pt x="3306726" y="680484"/>
                </a:cubicBezTo>
                <a:cubicBezTo>
                  <a:pt x="3320157" y="674728"/>
                  <a:pt x="3335205" y="673866"/>
                  <a:pt x="3349256" y="669852"/>
                </a:cubicBezTo>
                <a:cubicBezTo>
                  <a:pt x="3456071" y="639334"/>
                  <a:pt x="3290677" y="681839"/>
                  <a:pt x="3423684" y="648586"/>
                </a:cubicBezTo>
                <a:cubicBezTo>
                  <a:pt x="3434316" y="641498"/>
                  <a:pt x="3443904" y="632511"/>
                  <a:pt x="3455581" y="627321"/>
                </a:cubicBezTo>
                <a:cubicBezTo>
                  <a:pt x="3476065" y="618217"/>
                  <a:pt x="3519377" y="606056"/>
                  <a:pt x="3519377" y="606056"/>
                </a:cubicBezTo>
                <a:cubicBezTo>
                  <a:pt x="3570387" y="529543"/>
                  <a:pt x="3498154" y="623747"/>
                  <a:pt x="3604437" y="552893"/>
                </a:cubicBezTo>
                <a:cubicBezTo>
                  <a:pt x="3633208" y="533713"/>
                  <a:pt x="3645141" y="523852"/>
                  <a:pt x="3678865" y="510363"/>
                </a:cubicBezTo>
                <a:cubicBezTo>
                  <a:pt x="3751478" y="481318"/>
                  <a:pt x="3727010" y="501080"/>
                  <a:pt x="3785191" y="467833"/>
                </a:cubicBezTo>
                <a:cubicBezTo>
                  <a:pt x="3796286" y="461493"/>
                  <a:pt x="3805079" y="450935"/>
                  <a:pt x="3817088" y="446568"/>
                </a:cubicBezTo>
                <a:cubicBezTo>
                  <a:pt x="3844555" y="436580"/>
                  <a:pt x="3902149" y="425303"/>
                  <a:pt x="3902149" y="425303"/>
                </a:cubicBezTo>
                <a:cubicBezTo>
                  <a:pt x="3962024" y="385387"/>
                  <a:pt x="3921923" y="408080"/>
                  <a:pt x="4029740" y="372140"/>
                </a:cubicBezTo>
                <a:cubicBezTo>
                  <a:pt x="4040372" y="368596"/>
                  <a:pt x="4052312" y="367724"/>
                  <a:pt x="4061637" y="361507"/>
                </a:cubicBezTo>
                <a:cubicBezTo>
                  <a:pt x="4093670" y="340152"/>
                  <a:pt x="4098295" y="335164"/>
                  <a:pt x="4136065" y="318977"/>
                </a:cubicBezTo>
                <a:cubicBezTo>
                  <a:pt x="4146367" y="314562"/>
                  <a:pt x="4157330" y="311889"/>
                  <a:pt x="4167963" y="308345"/>
                </a:cubicBezTo>
                <a:cubicBezTo>
                  <a:pt x="4178596" y="301256"/>
                  <a:pt x="4188115" y="292113"/>
                  <a:pt x="4199861" y="287079"/>
                </a:cubicBezTo>
                <a:cubicBezTo>
                  <a:pt x="4247578" y="266629"/>
                  <a:pt x="4232889" y="286514"/>
                  <a:pt x="4274288" y="265814"/>
                </a:cubicBezTo>
                <a:cubicBezTo>
                  <a:pt x="4285718" y="260099"/>
                  <a:pt x="4294756" y="250264"/>
                  <a:pt x="4306186" y="244549"/>
                </a:cubicBezTo>
                <a:cubicBezTo>
                  <a:pt x="4316211" y="239537"/>
                  <a:pt x="4327782" y="238332"/>
                  <a:pt x="4338084" y="233917"/>
                </a:cubicBezTo>
                <a:cubicBezTo>
                  <a:pt x="4352652" y="227673"/>
                  <a:pt x="4365898" y="218539"/>
                  <a:pt x="4380614" y="212652"/>
                </a:cubicBezTo>
                <a:cubicBezTo>
                  <a:pt x="4401426" y="204327"/>
                  <a:pt x="4425758" y="203820"/>
                  <a:pt x="4444409" y="191386"/>
                </a:cubicBezTo>
                <a:cubicBezTo>
                  <a:pt x="4455042" y="184298"/>
                  <a:pt x="4464342" y="174608"/>
                  <a:pt x="4476307" y="170121"/>
                </a:cubicBezTo>
                <a:cubicBezTo>
                  <a:pt x="4493228" y="163776"/>
                  <a:pt x="4511938" y="163872"/>
                  <a:pt x="4529470" y="159489"/>
                </a:cubicBezTo>
                <a:cubicBezTo>
                  <a:pt x="4540343" y="156771"/>
                  <a:pt x="4550427" y="151287"/>
                  <a:pt x="4561368" y="148856"/>
                </a:cubicBezTo>
                <a:cubicBezTo>
                  <a:pt x="4582413" y="144179"/>
                  <a:pt x="4603898" y="141768"/>
                  <a:pt x="4625163" y="138224"/>
                </a:cubicBezTo>
                <a:cubicBezTo>
                  <a:pt x="4635796" y="134680"/>
                  <a:pt x="4645990" y="129339"/>
                  <a:pt x="4657061" y="127591"/>
                </a:cubicBezTo>
                <a:cubicBezTo>
                  <a:pt x="4713510" y="118678"/>
                  <a:pt x="4771739" y="120187"/>
                  <a:pt x="4827181" y="106326"/>
                </a:cubicBezTo>
                <a:cubicBezTo>
                  <a:pt x="4925974" y="81627"/>
                  <a:pt x="4803152" y="111132"/>
                  <a:pt x="4933507" y="85061"/>
                </a:cubicBezTo>
                <a:cubicBezTo>
                  <a:pt x="4947836" y="82195"/>
                  <a:pt x="4961623" y="76830"/>
                  <a:pt x="4976037" y="74428"/>
                </a:cubicBezTo>
                <a:cubicBezTo>
                  <a:pt x="5004223" y="69730"/>
                  <a:pt x="5032856" y="68141"/>
                  <a:pt x="5061098" y="63796"/>
                </a:cubicBezTo>
                <a:cubicBezTo>
                  <a:pt x="5078960" y="61048"/>
                  <a:pt x="5096435" y="56134"/>
                  <a:pt x="5114261" y="53163"/>
                </a:cubicBezTo>
                <a:cubicBezTo>
                  <a:pt x="5138981" y="49043"/>
                  <a:pt x="5163879" y="46075"/>
                  <a:pt x="5188688" y="42531"/>
                </a:cubicBezTo>
                <a:cubicBezTo>
                  <a:pt x="5199321" y="38987"/>
                  <a:pt x="5209549" y="33846"/>
                  <a:pt x="5220586" y="31898"/>
                </a:cubicBezTo>
                <a:cubicBezTo>
                  <a:pt x="5269946" y="23187"/>
                  <a:pt x="5369442" y="10633"/>
                  <a:pt x="5369442" y="10633"/>
                </a:cubicBezTo>
                <a:lnTo>
                  <a:pt x="5401340" y="0"/>
                </a:ln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C9124978-2E8F-4F08-A972-0A8B85CE23B3}"/>
              </a:ext>
            </a:extLst>
          </p:cNvPr>
          <p:cNvSpPr>
            <a:spLocks/>
          </p:cNvSpPr>
          <p:nvPr/>
        </p:nvSpPr>
        <p:spPr bwMode="auto">
          <a:xfrm>
            <a:off x="5178425" y="1573213"/>
            <a:ext cx="3275013" cy="1011237"/>
          </a:xfrm>
          <a:custGeom>
            <a:avLst/>
            <a:gdLst>
              <a:gd name="T0" fmla="*/ 0 w 3274828"/>
              <a:gd name="T1" fmla="*/ 1010093 h 1010093"/>
              <a:gd name="T2" fmla="*/ 552893 w 3274828"/>
              <a:gd name="T3" fmla="*/ 808074 h 1010093"/>
              <a:gd name="T4" fmla="*/ 637953 w 3274828"/>
              <a:gd name="T5" fmla="*/ 786809 h 1010093"/>
              <a:gd name="T6" fmla="*/ 712381 w 3274828"/>
              <a:gd name="T7" fmla="*/ 776176 h 1010093"/>
              <a:gd name="T8" fmla="*/ 776177 w 3274828"/>
              <a:gd name="T9" fmla="*/ 754911 h 1010093"/>
              <a:gd name="T10" fmla="*/ 808074 w 3274828"/>
              <a:gd name="T11" fmla="*/ 744279 h 1010093"/>
              <a:gd name="T12" fmla="*/ 850604 w 3274828"/>
              <a:gd name="T13" fmla="*/ 723014 h 1010093"/>
              <a:gd name="T14" fmla="*/ 882502 w 3274828"/>
              <a:gd name="T15" fmla="*/ 712381 h 1010093"/>
              <a:gd name="T16" fmla="*/ 956930 w 3274828"/>
              <a:gd name="T17" fmla="*/ 669851 h 1010093"/>
              <a:gd name="T18" fmla="*/ 1031358 w 3274828"/>
              <a:gd name="T19" fmla="*/ 648586 h 1010093"/>
              <a:gd name="T20" fmla="*/ 1095153 w 3274828"/>
              <a:gd name="T21" fmla="*/ 627321 h 1010093"/>
              <a:gd name="T22" fmla="*/ 1137684 w 3274828"/>
              <a:gd name="T23" fmla="*/ 616688 h 1010093"/>
              <a:gd name="T24" fmla="*/ 1169581 w 3274828"/>
              <a:gd name="T25" fmla="*/ 606055 h 1010093"/>
              <a:gd name="T26" fmla="*/ 1275907 w 3274828"/>
              <a:gd name="T27" fmla="*/ 584790 h 1010093"/>
              <a:gd name="T28" fmla="*/ 1339702 w 3274828"/>
              <a:gd name="T29" fmla="*/ 563525 h 1010093"/>
              <a:gd name="T30" fmla="*/ 1371600 w 3274828"/>
              <a:gd name="T31" fmla="*/ 542260 h 1010093"/>
              <a:gd name="T32" fmla="*/ 1414130 w 3274828"/>
              <a:gd name="T33" fmla="*/ 531628 h 1010093"/>
              <a:gd name="T34" fmla="*/ 1531088 w 3274828"/>
              <a:gd name="T35" fmla="*/ 499730 h 1010093"/>
              <a:gd name="T36" fmla="*/ 1594884 w 3274828"/>
              <a:gd name="T37" fmla="*/ 489097 h 1010093"/>
              <a:gd name="T38" fmla="*/ 1626781 w 3274828"/>
              <a:gd name="T39" fmla="*/ 478465 h 1010093"/>
              <a:gd name="T40" fmla="*/ 1711842 w 3274828"/>
              <a:gd name="T41" fmla="*/ 457200 h 1010093"/>
              <a:gd name="T42" fmla="*/ 1786270 w 3274828"/>
              <a:gd name="T43" fmla="*/ 435934 h 1010093"/>
              <a:gd name="T44" fmla="*/ 1818167 w 3274828"/>
              <a:gd name="T45" fmla="*/ 414669 h 1010093"/>
              <a:gd name="T46" fmla="*/ 1860697 w 3274828"/>
              <a:gd name="T47" fmla="*/ 404037 h 1010093"/>
              <a:gd name="T48" fmla="*/ 1892595 w 3274828"/>
              <a:gd name="T49" fmla="*/ 393404 h 1010093"/>
              <a:gd name="T50" fmla="*/ 1935125 w 3274828"/>
              <a:gd name="T51" fmla="*/ 382772 h 1010093"/>
              <a:gd name="T52" fmla="*/ 1998921 w 3274828"/>
              <a:gd name="T53" fmla="*/ 361507 h 1010093"/>
              <a:gd name="T54" fmla="*/ 2052084 w 3274828"/>
              <a:gd name="T55" fmla="*/ 329609 h 1010093"/>
              <a:gd name="T56" fmla="*/ 2158409 w 3274828"/>
              <a:gd name="T57" fmla="*/ 276446 h 1010093"/>
              <a:gd name="T58" fmla="*/ 2222204 w 3274828"/>
              <a:gd name="T59" fmla="*/ 233916 h 1010093"/>
              <a:gd name="T60" fmla="*/ 2254102 w 3274828"/>
              <a:gd name="T61" fmla="*/ 212651 h 1010093"/>
              <a:gd name="T62" fmla="*/ 2296632 w 3274828"/>
              <a:gd name="T63" fmla="*/ 202018 h 1010093"/>
              <a:gd name="T64" fmla="*/ 2328530 w 3274828"/>
              <a:gd name="T65" fmla="*/ 191386 h 1010093"/>
              <a:gd name="T66" fmla="*/ 2413591 w 3274828"/>
              <a:gd name="T67" fmla="*/ 170121 h 1010093"/>
              <a:gd name="T68" fmla="*/ 2477386 w 3274828"/>
              <a:gd name="T69" fmla="*/ 148855 h 1010093"/>
              <a:gd name="T70" fmla="*/ 2551814 w 3274828"/>
              <a:gd name="T71" fmla="*/ 138223 h 1010093"/>
              <a:gd name="T72" fmla="*/ 2658139 w 3274828"/>
              <a:gd name="T73" fmla="*/ 106325 h 1010093"/>
              <a:gd name="T74" fmla="*/ 2732567 w 3274828"/>
              <a:gd name="T75" fmla="*/ 85060 h 1010093"/>
              <a:gd name="T76" fmla="*/ 2828260 w 3274828"/>
              <a:gd name="T77" fmla="*/ 74428 h 1010093"/>
              <a:gd name="T78" fmla="*/ 2881423 w 3274828"/>
              <a:gd name="T79" fmla="*/ 63795 h 1010093"/>
              <a:gd name="T80" fmla="*/ 2966484 w 3274828"/>
              <a:gd name="T81" fmla="*/ 42530 h 1010093"/>
              <a:gd name="T82" fmla="*/ 3040911 w 3274828"/>
              <a:gd name="T83" fmla="*/ 31897 h 1010093"/>
              <a:gd name="T84" fmla="*/ 3189767 w 3274828"/>
              <a:gd name="T85" fmla="*/ 10632 h 1010093"/>
              <a:gd name="T86" fmla="*/ 3274828 w 3274828"/>
              <a:gd name="T87" fmla="*/ 0 h 101009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274828" h="1010093">
                <a:moveTo>
                  <a:pt x="0" y="1010093"/>
                </a:moveTo>
                <a:lnTo>
                  <a:pt x="552893" y="808074"/>
                </a:lnTo>
                <a:cubicBezTo>
                  <a:pt x="580478" y="798419"/>
                  <a:pt x="609021" y="790942"/>
                  <a:pt x="637953" y="786809"/>
                </a:cubicBezTo>
                <a:lnTo>
                  <a:pt x="712381" y="776176"/>
                </a:lnTo>
                <a:lnTo>
                  <a:pt x="776177" y="754911"/>
                </a:lnTo>
                <a:cubicBezTo>
                  <a:pt x="786809" y="751367"/>
                  <a:pt x="798050" y="749291"/>
                  <a:pt x="808074" y="744279"/>
                </a:cubicBezTo>
                <a:cubicBezTo>
                  <a:pt x="822251" y="737191"/>
                  <a:pt x="836036" y="729258"/>
                  <a:pt x="850604" y="723014"/>
                </a:cubicBezTo>
                <a:cubicBezTo>
                  <a:pt x="860906" y="718599"/>
                  <a:pt x="872477" y="717393"/>
                  <a:pt x="882502" y="712381"/>
                </a:cubicBezTo>
                <a:cubicBezTo>
                  <a:pt x="989284" y="658990"/>
                  <a:pt x="826447" y="725773"/>
                  <a:pt x="956930" y="669851"/>
                </a:cubicBezTo>
                <a:cubicBezTo>
                  <a:pt x="984728" y="657937"/>
                  <a:pt x="1001375" y="657581"/>
                  <a:pt x="1031358" y="648586"/>
                </a:cubicBezTo>
                <a:cubicBezTo>
                  <a:pt x="1052828" y="642145"/>
                  <a:pt x="1073407" y="632758"/>
                  <a:pt x="1095153" y="627321"/>
                </a:cubicBezTo>
                <a:cubicBezTo>
                  <a:pt x="1109330" y="623777"/>
                  <a:pt x="1123633" y="620703"/>
                  <a:pt x="1137684" y="616688"/>
                </a:cubicBezTo>
                <a:cubicBezTo>
                  <a:pt x="1148460" y="613609"/>
                  <a:pt x="1158640" y="608486"/>
                  <a:pt x="1169581" y="606055"/>
                </a:cubicBezTo>
                <a:cubicBezTo>
                  <a:pt x="1243502" y="589628"/>
                  <a:pt x="1215369" y="602952"/>
                  <a:pt x="1275907" y="584790"/>
                </a:cubicBezTo>
                <a:cubicBezTo>
                  <a:pt x="1297377" y="578349"/>
                  <a:pt x="1321051" y="575959"/>
                  <a:pt x="1339702" y="563525"/>
                </a:cubicBezTo>
                <a:cubicBezTo>
                  <a:pt x="1350335" y="556437"/>
                  <a:pt x="1359854" y="547294"/>
                  <a:pt x="1371600" y="542260"/>
                </a:cubicBezTo>
                <a:cubicBezTo>
                  <a:pt x="1385031" y="536504"/>
                  <a:pt x="1400079" y="535642"/>
                  <a:pt x="1414130" y="531628"/>
                </a:cubicBezTo>
                <a:cubicBezTo>
                  <a:pt x="1471859" y="515134"/>
                  <a:pt x="1440097" y="514896"/>
                  <a:pt x="1531088" y="499730"/>
                </a:cubicBezTo>
                <a:cubicBezTo>
                  <a:pt x="1552353" y="496186"/>
                  <a:pt x="1573839" y="493774"/>
                  <a:pt x="1594884" y="489097"/>
                </a:cubicBezTo>
                <a:cubicBezTo>
                  <a:pt x="1605825" y="486666"/>
                  <a:pt x="1615968" y="481414"/>
                  <a:pt x="1626781" y="478465"/>
                </a:cubicBezTo>
                <a:cubicBezTo>
                  <a:pt x="1654977" y="470775"/>
                  <a:pt x="1684116" y="466443"/>
                  <a:pt x="1711842" y="457200"/>
                </a:cubicBezTo>
                <a:cubicBezTo>
                  <a:pt x="1757602" y="441946"/>
                  <a:pt x="1732866" y="449285"/>
                  <a:pt x="1786270" y="435934"/>
                </a:cubicBezTo>
                <a:cubicBezTo>
                  <a:pt x="1796902" y="428846"/>
                  <a:pt x="1806422" y="419703"/>
                  <a:pt x="1818167" y="414669"/>
                </a:cubicBezTo>
                <a:cubicBezTo>
                  <a:pt x="1831598" y="408913"/>
                  <a:pt x="1846646" y="408051"/>
                  <a:pt x="1860697" y="404037"/>
                </a:cubicBezTo>
                <a:cubicBezTo>
                  <a:pt x="1871474" y="400958"/>
                  <a:pt x="1881818" y="396483"/>
                  <a:pt x="1892595" y="393404"/>
                </a:cubicBezTo>
                <a:cubicBezTo>
                  <a:pt x="1906646" y="389390"/>
                  <a:pt x="1921128" y="386971"/>
                  <a:pt x="1935125" y="382772"/>
                </a:cubicBezTo>
                <a:cubicBezTo>
                  <a:pt x="1956595" y="376331"/>
                  <a:pt x="1998921" y="361507"/>
                  <a:pt x="1998921" y="361507"/>
                </a:cubicBezTo>
                <a:cubicBezTo>
                  <a:pt x="2046628" y="313797"/>
                  <a:pt x="1989973" y="364115"/>
                  <a:pt x="2052084" y="329609"/>
                </a:cubicBezTo>
                <a:cubicBezTo>
                  <a:pt x="2155661" y="272067"/>
                  <a:pt x="2075290" y="297227"/>
                  <a:pt x="2158409" y="276446"/>
                </a:cubicBezTo>
                <a:lnTo>
                  <a:pt x="2222204" y="233916"/>
                </a:lnTo>
                <a:cubicBezTo>
                  <a:pt x="2232837" y="226828"/>
                  <a:pt x="2241705" y="215750"/>
                  <a:pt x="2254102" y="212651"/>
                </a:cubicBezTo>
                <a:cubicBezTo>
                  <a:pt x="2268279" y="209107"/>
                  <a:pt x="2282581" y="206032"/>
                  <a:pt x="2296632" y="202018"/>
                </a:cubicBezTo>
                <a:cubicBezTo>
                  <a:pt x="2307409" y="198939"/>
                  <a:pt x="2317717" y="194335"/>
                  <a:pt x="2328530" y="191386"/>
                </a:cubicBezTo>
                <a:cubicBezTo>
                  <a:pt x="2356727" y="183696"/>
                  <a:pt x="2385865" y="179364"/>
                  <a:pt x="2413591" y="170121"/>
                </a:cubicBezTo>
                <a:cubicBezTo>
                  <a:pt x="2434856" y="163032"/>
                  <a:pt x="2455196" y="152025"/>
                  <a:pt x="2477386" y="148855"/>
                </a:cubicBezTo>
                <a:lnTo>
                  <a:pt x="2551814" y="138223"/>
                </a:lnTo>
                <a:cubicBezTo>
                  <a:pt x="2703387" y="87699"/>
                  <a:pt x="2545676" y="138457"/>
                  <a:pt x="2658139" y="106325"/>
                </a:cubicBezTo>
                <a:cubicBezTo>
                  <a:pt x="2690549" y="97065"/>
                  <a:pt x="2696572" y="90598"/>
                  <a:pt x="2732567" y="85060"/>
                </a:cubicBezTo>
                <a:cubicBezTo>
                  <a:pt x="2764288" y="80180"/>
                  <a:pt x="2796489" y="78967"/>
                  <a:pt x="2828260" y="74428"/>
                </a:cubicBezTo>
                <a:cubicBezTo>
                  <a:pt x="2846150" y="71872"/>
                  <a:pt x="2863814" y="67859"/>
                  <a:pt x="2881423" y="63795"/>
                </a:cubicBezTo>
                <a:cubicBezTo>
                  <a:pt x="2909901" y="57223"/>
                  <a:pt x="2937551" y="46663"/>
                  <a:pt x="2966484" y="42530"/>
                </a:cubicBezTo>
                <a:lnTo>
                  <a:pt x="3040911" y="31897"/>
                </a:lnTo>
                <a:cubicBezTo>
                  <a:pt x="3112255" y="8117"/>
                  <a:pt x="3053586" y="24967"/>
                  <a:pt x="3189767" y="10632"/>
                </a:cubicBezTo>
                <a:cubicBezTo>
                  <a:pt x="3218184" y="7641"/>
                  <a:pt x="3274828" y="0"/>
                  <a:pt x="3274828" y="0"/>
                </a:cubicBez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sp>
        <p:nvSpPr>
          <p:cNvPr id="30" name="Freeform 63">
            <a:extLst>
              <a:ext uri="{FF2B5EF4-FFF2-40B4-BE49-F238E27FC236}">
                <a16:creationId xmlns:a16="http://schemas.microsoft.com/office/drawing/2014/main" id="{B292A98A-35EB-4B5B-B1DF-96F9A72BCD74}"/>
              </a:ext>
            </a:extLst>
          </p:cNvPr>
          <p:cNvSpPr>
            <a:spLocks/>
          </p:cNvSpPr>
          <p:nvPr/>
        </p:nvSpPr>
        <p:spPr bwMode="auto">
          <a:xfrm>
            <a:off x="6964363" y="1998663"/>
            <a:ext cx="1446212" cy="373062"/>
          </a:xfrm>
          <a:custGeom>
            <a:avLst/>
            <a:gdLst>
              <a:gd name="T0" fmla="*/ 0 w 1446027"/>
              <a:gd name="T1" fmla="*/ 372139 h 372139"/>
              <a:gd name="T2" fmla="*/ 733646 w 1446027"/>
              <a:gd name="T3" fmla="*/ 148856 h 372139"/>
              <a:gd name="T4" fmla="*/ 839972 w 1446027"/>
              <a:gd name="T5" fmla="*/ 127591 h 372139"/>
              <a:gd name="T6" fmla="*/ 967562 w 1446027"/>
              <a:gd name="T7" fmla="*/ 85060 h 372139"/>
              <a:gd name="T8" fmla="*/ 999460 w 1446027"/>
              <a:gd name="T9" fmla="*/ 74428 h 372139"/>
              <a:gd name="T10" fmla="*/ 1031358 w 1446027"/>
              <a:gd name="T11" fmla="*/ 63795 h 372139"/>
              <a:gd name="T12" fmla="*/ 1084521 w 1446027"/>
              <a:gd name="T13" fmla="*/ 53163 h 372139"/>
              <a:gd name="T14" fmla="*/ 1350334 w 1446027"/>
              <a:gd name="T15" fmla="*/ 31898 h 372139"/>
              <a:gd name="T16" fmla="*/ 1424762 w 1446027"/>
              <a:gd name="T17" fmla="*/ 10632 h 372139"/>
              <a:gd name="T18" fmla="*/ 1446027 w 1446027"/>
              <a:gd name="T19" fmla="*/ 0 h 3721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46027" h="372139">
                <a:moveTo>
                  <a:pt x="0" y="372139"/>
                </a:moveTo>
                <a:lnTo>
                  <a:pt x="733646" y="148856"/>
                </a:lnTo>
                <a:cubicBezTo>
                  <a:pt x="798827" y="128939"/>
                  <a:pt x="733188" y="142845"/>
                  <a:pt x="839972" y="127591"/>
                </a:cubicBezTo>
                <a:lnTo>
                  <a:pt x="967562" y="85060"/>
                </a:lnTo>
                <a:lnTo>
                  <a:pt x="999460" y="74428"/>
                </a:lnTo>
                <a:cubicBezTo>
                  <a:pt x="1010093" y="70884"/>
                  <a:pt x="1020368" y="65993"/>
                  <a:pt x="1031358" y="63795"/>
                </a:cubicBezTo>
                <a:cubicBezTo>
                  <a:pt x="1049079" y="60251"/>
                  <a:pt x="1066589" y="55405"/>
                  <a:pt x="1084521" y="53163"/>
                </a:cubicBezTo>
                <a:cubicBezTo>
                  <a:pt x="1145085" y="45592"/>
                  <a:pt x="1297045" y="35704"/>
                  <a:pt x="1350334" y="31898"/>
                </a:cubicBezTo>
                <a:cubicBezTo>
                  <a:pt x="1377226" y="25175"/>
                  <a:pt x="1399335" y="20803"/>
                  <a:pt x="1424762" y="10632"/>
                </a:cubicBezTo>
                <a:cubicBezTo>
                  <a:pt x="1432120" y="7689"/>
                  <a:pt x="1438939" y="3544"/>
                  <a:pt x="1446027" y="0"/>
                </a:cubicBezTo>
              </a:path>
            </a:pathLst>
          </a:custGeom>
          <a:noFill/>
          <a:ln w="9525" cap="flat" cmpd="sng" algn="ctr">
            <a:solidFill>
              <a:srgbClr val="0FF11A"/>
            </a:solidFill>
            <a:prstDash val="lgDash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  <p:cxnSp>
        <p:nvCxnSpPr>
          <p:cNvPr id="31" name="Straight Arrow Connector 5">
            <a:extLst>
              <a:ext uri="{FF2B5EF4-FFF2-40B4-BE49-F238E27FC236}">
                <a16:creationId xmlns:a16="http://schemas.microsoft.com/office/drawing/2014/main" id="{BF8C133A-6E6A-4525-B097-3C92A35E2856}"/>
              </a:ext>
            </a:extLst>
          </p:cNvPr>
          <p:cNvCxnSpPr>
            <a:cxnSpLocks noChangeShapeType="1"/>
            <a:endCxn id="23" idx="27"/>
          </p:cNvCxnSpPr>
          <p:nvPr/>
        </p:nvCxnSpPr>
        <p:spPr bwMode="auto">
          <a:xfrm>
            <a:off x="2916238" y="1619250"/>
            <a:ext cx="635000" cy="1549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8A94EE-C0D2-41BE-AF60-E4AB8224AB7F}"/>
              </a:ext>
            </a:extLst>
          </p:cNvPr>
          <p:cNvGrpSpPr/>
          <p:nvPr/>
        </p:nvGrpSpPr>
        <p:grpSpPr>
          <a:xfrm>
            <a:off x="3568070" y="2918129"/>
            <a:ext cx="3937961" cy="2592125"/>
            <a:chOff x="3568070" y="2918129"/>
            <a:chExt cx="3937961" cy="2592125"/>
          </a:xfrm>
          <a:noFill/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1E8046D-DCE3-4EA2-8422-E7489B74180F}"/>
                </a:ext>
              </a:extLst>
            </p:cNvPr>
            <p:cNvSpPr/>
            <p:nvPr/>
          </p:nvSpPr>
          <p:spPr bwMode="auto">
            <a:xfrm>
              <a:off x="4675367" y="2918129"/>
              <a:ext cx="2830664" cy="938254"/>
            </a:xfrm>
            <a:custGeom>
              <a:avLst/>
              <a:gdLst>
                <a:gd name="connsiteX0" fmla="*/ 445273 w 2830664"/>
                <a:gd name="connsiteY0" fmla="*/ 556591 h 938254"/>
                <a:gd name="connsiteX1" fmla="*/ 381663 w 2830664"/>
                <a:gd name="connsiteY1" fmla="*/ 532737 h 938254"/>
                <a:gd name="connsiteX2" fmla="*/ 310101 w 2830664"/>
                <a:gd name="connsiteY2" fmla="*/ 516834 h 938254"/>
                <a:gd name="connsiteX3" fmla="*/ 262393 w 2830664"/>
                <a:gd name="connsiteY3" fmla="*/ 500932 h 938254"/>
                <a:gd name="connsiteX4" fmla="*/ 214685 w 2830664"/>
                <a:gd name="connsiteY4" fmla="*/ 485029 h 938254"/>
                <a:gd name="connsiteX5" fmla="*/ 143123 w 2830664"/>
                <a:gd name="connsiteY5" fmla="*/ 445273 h 938254"/>
                <a:gd name="connsiteX6" fmla="*/ 95416 w 2830664"/>
                <a:gd name="connsiteY6" fmla="*/ 413468 h 938254"/>
                <a:gd name="connsiteX7" fmla="*/ 47708 w 2830664"/>
                <a:gd name="connsiteY7" fmla="*/ 373711 h 938254"/>
                <a:gd name="connsiteX8" fmla="*/ 15903 w 2830664"/>
                <a:gd name="connsiteY8" fmla="*/ 326003 h 938254"/>
                <a:gd name="connsiteX9" fmla="*/ 0 w 2830664"/>
                <a:gd name="connsiteY9" fmla="*/ 278295 h 938254"/>
                <a:gd name="connsiteX10" fmla="*/ 7951 w 2830664"/>
                <a:gd name="connsiteY10" fmla="*/ 214685 h 938254"/>
                <a:gd name="connsiteX11" fmla="*/ 55659 w 2830664"/>
                <a:gd name="connsiteY11" fmla="*/ 190831 h 938254"/>
                <a:gd name="connsiteX12" fmla="*/ 87464 w 2830664"/>
                <a:gd name="connsiteY12" fmla="*/ 182880 h 938254"/>
                <a:gd name="connsiteX13" fmla="*/ 127221 w 2830664"/>
                <a:gd name="connsiteY13" fmla="*/ 174928 h 938254"/>
                <a:gd name="connsiteX14" fmla="*/ 174929 w 2830664"/>
                <a:gd name="connsiteY14" fmla="*/ 159026 h 938254"/>
                <a:gd name="connsiteX15" fmla="*/ 198783 w 2830664"/>
                <a:gd name="connsiteY15" fmla="*/ 151074 h 938254"/>
                <a:gd name="connsiteX16" fmla="*/ 270344 w 2830664"/>
                <a:gd name="connsiteY16" fmla="*/ 119269 h 938254"/>
                <a:gd name="connsiteX17" fmla="*/ 294198 w 2830664"/>
                <a:gd name="connsiteY17" fmla="*/ 111318 h 938254"/>
                <a:gd name="connsiteX18" fmla="*/ 318052 w 2830664"/>
                <a:gd name="connsiteY18" fmla="*/ 103367 h 938254"/>
                <a:gd name="connsiteX19" fmla="*/ 365760 w 2830664"/>
                <a:gd name="connsiteY19" fmla="*/ 79513 h 938254"/>
                <a:gd name="connsiteX20" fmla="*/ 389614 w 2830664"/>
                <a:gd name="connsiteY20" fmla="*/ 63610 h 938254"/>
                <a:gd name="connsiteX21" fmla="*/ 437322 w 2830664"/>
                <a:gd name="connsiteY21" fmla="*/ 47708 h 938254"/>
                <a:gd name="connsiteX22" fmla="*/ 508883 w 2830664"/>
                <a:gd name="connsiteY22" fmla="*/ 15902 h 938254"/>
                <a:gd name="connsiteX23" fmla="*/ 532737 w 2830664"/>
                <a:gd name="connsiteY23" fmla="*/ 7951 h 938254"/>
                <a:gd name="connsiteX24" fmla="*/ 556591 w 2830664"/>
                <a:gd name="connsiteY24" fmla="*/ 0 h 938254"/>
                <a:gd name="connsiteX25" fmla="*/ 628153 w 2830664"/>
                <a:gd name="connsiteY25" fmla="*/ 7951 h 938254"/>
                <a:gd name="connsiteX26" fmla="*/ 636104 w 2830664"/>
                <a:gd name="connsiteY26" fmla="*/ 31805 h 938254"/>
                <a:gd name="connsiteX27" fmla="*/ 596348 w 2830664"/>
                <a:gd name="connsiteY27" fmla="*/ 63610 h 938254"/>
                <a:gd name="connsiteX28" fmla="*/ 524786 w 2830664"/>
                <a:gd name="connsiteY28" fmla="*/ 95415 h 938254"/>
                <a:gd name="connsiteX29" fmla="*/ 500932 w 2830664"/>
                <a:gd name="connsiteY29" fmla="*/ 103367 h 938254"/>
                <a:gd name="connsiteX30" fmla="*/ 477078 w 2830664"/>
                <a:gd name="connsiteY30" fmla="*/ 119269 h 938254"/>
                <a:gd name="connsiteX31" fmla="*/ 429370 w 2830664"/>
                <a:gd name="connsiteY31" fmla="*/ 135172 h 938254"/>
                <a:gd name="connsiteX32" fmla="*/ 405516 w 2830664"/>
                <a:gd name="connsiteY32" fmla="*/ 151074 h 938254"/>
                <a:gd name="connsiteX33" fmla="*/ 357809 w 2830664"/>
                <a:gd name="connsiteY33" fmla="*/ 166977 h 938254"/>
                <a:gd name="connsiteX34" fmla="*/ 341906 w 2830664"/>
                <a:gd name="connsiteY34" fmla="*/ 190831 h 938254"/>
                <a:gd name="connsiteX35" fmla="*/ 349857 w 2830664"/>
                <a:gd name="connsiteY35" fmla="*/ 230588 h 938254"/>
                <a:gd name="connsiteX36" fmla="*/ 445273 w 2830664"/>
                <a:gd name="connsiteY36" fmla="*/ 270344 h 938254"/>
                <a:gd name="connsiteX37" fmla="*/ 508883 w 2830664"/>
                <a:gd name="connsiteY37" fmla="*/ 278295 h 938254"/>
                <a:gd name="connsiteX38" fmla="*/ 564543 w 2830664"/>
                <a:gd name="connsiteY38" fmla="*/ 294198 h 938254"/>
                <a:gd name="connsiteX39" fmla="*/ 588396 w 2830664"/>
                <a:gd name="connsiteY39" fmla="*/ 302149 h 938254"/>
                <a:gd name="connsiteX40" fmla="*/ 620202 w 2830664"/>
                <a:gd name="connsiteY40" fmla="*/ 310101 h 938254"/>
                <a:gd name="connsiteX41" fmla="*/ 667910 w 2830664"/>
                <a:gd name="connsiteY41" fmla="*/ 326003 h 938254"/>
                <a:gd name="connsiteX42" fmla="*/ 787179 w 2830664"/>
                <a:gd name="connsiteY42" fmla="*/ 365760 h 938254"/>
                <a:gd name="connsiteX43" fmla="*/ 811033 w 2830664"/>
                <a:gd name="connsiteY43" fmla="*/ 373711 h 938254"/>
                <a:gd name="connsiteX44" fmla="*/ 922351 w 2830664"/>
                <a:gd name="connsiteY44" fmla="*/ 389614 h 938254"/>
                <a:gd name="connsiteX45" fmla="*/ 1041621 w 2830664"/>
                <a:gd name="connsiteY45" fmla="*/ 429370 h 938254"/>
                <a:gd name="connsiteX46" fmla="*/ 1089329 w 2830664"/>
                <a:gd name="connsiteY46" fmla="*/ 445273 h 938254"/>
                <a:gd name="connsiteX47" fmla="*/ 1113183 w 2830664"/>
                <a:gd name="connsiteY47" fmla="*/ 453224 h 938254"/>
                <a:gd name="connsiteX48" fmla="*/ 1216550 w 2830664"/>
                <a:gd name="connsiteY48" fmla="*/ 469127 h 938254"/>
                <a:gd name="connsiteX49" fmla="*/ 1248355 w 2830664"/>
                <a:gd name="connsiteY49" fmla="*/ 477078 h 938254"/>
                <a:gd name="connsiteX50" fmla="*/ 1351722 w 2830664"/>
                <a:gd name="connsiteY50" fmla="*/ 492981 h 938254"/>
                <a:gd name="connsiteX51" fmla="*/ 1375576 w 2830664"/>
                <a:gd name="connsiteY51" fmla="*/ 500932 h 938254"/>
                <a:gd name="connsiteX52" fmla="*/ 1439186 w 2830664"/>
                <a:gd name="connsiteY52" fmla="*/ 516834 h 938254"/>
                <a:gd name="connsiteX53" fmla="*/ 1486894 w 2830664"/>
                <a:gd name="connsiteY53" fmla="*/ 532737 h 938254"/>
                <a:gd name="connsiteX54" fmla="*/ 1510748 w 2830664"/>
                <a:gd name="connsiteY54" fmla="*/ 548640 h 938254"/>
                <a:gd name="connsiteX55" fmla="*/ 1598212 w 2830664"/>
                <a:gd name="connsiteY55" fmla="*/ 564542 h 938254"/>
                <a:gd name="connsiteX56" fmla="*/ 1669774 w 2830664"/>
                <a:gd name="connsiteY56" fmla="*/ 580445 h 938254"/>
                <a:gd name="connsiteX57" fmla="*/ 1709530 w 2830664"/>
                <a:gd name="connsiteY57" fmla="*/ 588396 h 938254"/>
                <a:gd name="connsiteX58" fmla="*/ 1765190 w 2830664"/>
                <a:gd name="connsiteY58" fmla="*/ 604299 h 938254"/>
                <a:gd name="connsiteX59" fmla="*/ 1820849 w 2830664"/>
                <a:gd name="connsiteY59" fmla="*/ 628153 h 938254"/>
                <a:gd name="connsiteX60" fmla="*/ 1868556 w 2830664"/>
                <a:gd name="connsiteY60" fmla="*/ 644055 h 938254"/>
                <a:gd name="connsiteX61" fmla="*/ 1900362 w 2830664"/>
                <a:gd name="connsiteY61" fmla="*/ 652007 h 938254"/>
                <a:gd name="connsiteX62" fmla="*/ 1948070 w 2830664"/>
                <a:gd name="connsiteY62" fmla="*/ 667909 h 938254"/>
                <a:gd name="connsiteX63" fmla="*/ 2019631 w 2830664"/>
                <a:gd name="connsiteY63" fmla="*/ 683812 h 938254"/>
                <a:gd name="connsiteX64" fmla="*/ 2067339 w 2830664"/>
                <a:gd name="connsiteY64" fmla="*/ 699714 h 938254"/>
                <a:gd name="connsiteX65" fmla="*/ 2115047 w 2830664"/>
                <a:gd name="connsiteY65" fmla="*/ 715617 h 938254"/>
                <a:gd name="connsiteX66" fmla="*/ 2138901 w 2830664"/>
                <a:gd name="connsiteY66" fmla="*/ 723568 h 938254"/>
                <a:gd name="connsiteX67" fmla="*/ 2162755 w 2830664"/>
                <a:gd name="connsiteY67" fmla="*/ 731520 h 938254"/>
                <a:gd name="connsiteX68" fmla="*/ 2218414 w 2830664"/>
                <a:gd name="connsiteY68" fmla="*/ 747422 h 938254"/>
                <a:gd name="connsiteX69" fmla="*/ 2250219 w 2830664"/>
                <a:gd name="connsiteY69" fmla="*/ 755374 h 938254"/>
                <a:gd name="connsiteX70" fmla="*/ 2329732 w 2830664"/>
                <a:gd name="connsiteY70" fmla="*/ 779228 h 938254"/>
                <a:gd name="connsiteX71" fmla="*/ 2353586 w 2830664"/>
                <a:gd name="connsiteY71" fmla="*/ 795130 h 938254"/>
                <a:gd name="connsiteX72" fmla="*/ 2409245 w 2830664"/>
                <a:gd name="connsiteY72" fmla="*/ 811033 h 938254"/>
                <a:gd name="connsiteX73" fmla="*/ 2456953 w 2830664"/>
                <a:gd name="connsiteY73" fmla="*/ 834887 h 938254"/>
                <a:gd name="connsiteX74" fmla="*/ 2512612 w 2830664"/>
                <a:gd name="connsiteY74" fmla="*/ 858741 h 938254"/>
                <a:gd name="connsiteX75" fmla="*/ 2615979 w 2830664"/>
                <a:gd name="connsiteY75" fmla="*/ 874643 h 938254"/>
                <a:gd name="connsiteX76" fmla="*/ 2663687 w 2830664"/>
                <a:gd name="connsiteY76" fmla="*/ 890546 h 938254"/>
                <a:gd name="connsiteX77" fmla="*/ 2703443 w 2830664"/>
                <a:gd name="connsiteY77" fmla="*/ 898497 h 938254"/>
                <a:gd name="connsiteX78" fmla="*/ 2727297 w 2830664"/>
                <a:gd name="connsiteY78" fmla="*/ 906448 h 938254"/>
                <a:gd name="connsiteX79" fmla="*/ 2767054 w 2830664"/>
                <a:gd name="connsiteY79" fmla="*/ 914400 h 938254"/>
                <a:gd name="connsiteX80" fmla="*/ 2822713 w 2830664"/>
                <a:gd name="connsiteY80" fmla="*/ 930302 h 938254"/>
                <a:gd name="connsiteX81" fmla="*/ 2830664 w 2830664"/>
                <a:gd name="connsiteY81" fmla="*/ 938254 h 93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830664" h="938254">
                  <a:moveTo>
                    <a:pt x="445273" y="556591"/>
                  </a:moveTo>
                  <a:cubicBezTo>
                    <a:pt x="433114" y="551727"/>
                    <a:pt x="398282" y="536892"/>
                    <a:pt x="381663" y="532737"/>
                  </a:cubicBezTo>
                  <a:cubicBezTo>
                    <a:pt x="336238" y="521381"/>
                    <a:pt x="350936" y="529084"/>
                    <a:pt x="310101" y="516834"/>
                  </a:cubicBezTo>
                  <a:cubicBezTo>
                    <a:pt x="294045" y="512017"/>
                    <a:pt x="278296" y="506233"/>
                    <a:pt x="262393" y="500932"/>
                  </a:cubicBezTo>
                  <a:cubicBezTo>
                    <a:pt x="262388" y="500930"/>
                    <a:pt x="214689" y="485032"/>
                    <a:pt x="214685" y="485029"/>
                  </a:cubicBezTo>
                  <a:cubicBezTo>
                    <a:pt x="160003" y="448575"/>
                    <a:pt x="185109" y="459268"/>
                    <a:pt x="143123" y="445273"/>
                  </a:cubicBezTo>
                  <a:cubicBezTo>
                    <a:pt x="127221" y="434671"/>
                    <a:pt x="108930" y="426982"/>
                    <a:pt x="95416" y="413468"/>
                  </a:cubicBezTo>
                  <a:cubicBezTo>
                    <a:pt x="64805" y="382857"/>
                    <a:pt x="80918" y="395852"/>
                    <a:pt x="47708" y="373711"/>
                  </a:cubicBezTo>
                  <a:cubicBezTo>
                    <a:pt x="37106" y="357808"/>
                    <a:pt x="21947" y="344135"/>
                    <a:pt x="15903" y="326003"/>
                  </a:cubicBezTo>
                  <a:lnTo>
                    <a:pt x="0" y="278295"/>
                  </a:lnTo>
                  <a:cubicBezTo>
                    <a:pt x="2650" y="257092"/>
                    <a:pt x="15" y="234525"/>
                    <a:pt x="7951" y="214685"/>
                  </a:cubicBezTo>
                  <a:cubicBezTo>
                    <a:pt x="12448" y="203443"/>
                    <a:pt x="45832" y="193638"/>
                    <a:pt x="55659" y="190831"/>
                  </a:cubicBezTo>
                  <a:cubicBezTo>
                    <a:pt x="66166" y="187829"/>
                    <a:pt x="76796" y="185251"/>
                    <a:pt x="87464" y="182880"/>
                  </a:cubicBezTo>
                  <a:cubicBezTo>
                    <a:pt x="100657" y="179948"/>
                    <a:pt x="114182" y="178484"/>
                    <a:pt x="127221" y="174928"/>
                  </a:cubicBezTo>
                  <a:cubicBezTo>
                    <a:pt x="143393" y="170517"/>
                    <a:pt x="159026" y="164327"/>
                    <a:pt x="174929" y="159026"/>
                  </a:cubicBezTo>
                  <a:cubicBezTo>
                    <a:pt x="182880" y="156376"/>
                    <a:pt x="191809" y="155723"/>
                    <a:pt x="198783" y="151074"/>
                  </a:cubicBezTo>
                  <a:cubicBezTo>
                    <a:pt x="236583" y="125874"/>
                    <a:pt x="213572" y="138193"/>
                    <a:pt x="270344" y="119269"/>
                  </a:cubicBezTo>
                  <a:lnTo>
                    <a:pt x="294198" y="111318"/>
                  </a:lnTo>
                  <a:lnTo>
                    <a:pt x="318052" y="103367"/>
                  </a:lnTo>
                  <a:cubicBezTo>
                    <a:pt x="386415" y="57791"/>
                    <a:pt x="299920" y="112433"/>
                    <a:pt x="365760" y="79513"/>
                  </a:cubicBezTo>
                  <a:cubicBezTo>
                    <a:pt x="374307" y="75239"/>
                    <a:pt x="380881" y="67491"/>
                    <a:pt x="389614" y="63610"/>
                  </a:cubicBezTo>
                  <a:cubicBezTo>
                    <a:pt x="404932" y="56802"/>
                    <a:pt x="437322" y="47708"/>
                    <a:pt x="437322" y="47708"/>
                  </a:cubicBezTo>
                  <a:cubicBezTo>
                    <a:pt x="475122" y="22507"/>
                    <a:pt x="452112" y="34826"/>
                    <a:pt x="508883" y="15902"/>
                  </a:cubicBezTo>
                  <a:lnTo>
                    <a:pt x="532737" y="7951"/>
                  </a:lnTo>
                  <a:lnTo>
                    <a:pt x="556591" y="0"/>
                  </a:lnTo>
                  <a:cubicBezTo>
                    <a:pt x="580445" y="2650"/>
                    <a:pt x="605869" y="-963"/>
                    <a:pt x="628153" y="7951"/>
                  </a:cubicBezTo>
                  <a:cubicBezTo>
                    <a:pt x="635935" y="11064"/>
                    <a:pt x="637482" y="23538"/>
                    <a:pt x="636104" y="31805"/>
                  </a:cubicBezTo>
                  <a:cubicBezTo>
                    <a:pt x="631873" y="57193"/>
                    <a:pt x="614954" y="57408"/>
                    <a:pt x="596348" y="63610"/>
                  </a:cubicBezTo>
                  <a:cubicBezTo>
                    <a:pt x="558545" y="88812"/>
                    <a:pt x="581562" y="76490"/>
                    <a:pt x="524786" y="95415"/>
                  </a:cubicBezTo>
                  <a:cubicBezTo>
                    <a:pt x="516835" y="98065"/>
                    <a:pt x="507906" y="98718"/>
                    <a:pt x="500932" y="103367"/>
                  </a:cubicBezTo>
                  <a:cubicBezTo>
                    <a:pt x="492981" y="108668"/>
                    <a:pt x="485811" y="115388"/>
                    <a:pt x="477078" y="119269"/>
                  </a:cubicBezTo>
                  <a:cubicBezTo>
                    <a:pt x="461760" y="126077"/>
                    <a:pt x="443318" y="125874"/>
                    <a:pt x="429370" y="135172"/>
                  </a:cubicBezTo>
                  <a:cubicBezTo>
                    <a:pt x="421419" y="140473"/>
                    <a:pt x="414249" y="147193"/>
                    <a:pt x="405516" y="151074"/>
                  </a:cubicBezTo>
                  <a:cubicBezTo>
                    <a:pt x="390198" y="157882"/>
                    <a:pt x="357809" y="166977"/>
                    <a:pt x="357809" y="166977"/>
                  </a:cubicBezTo>
                  <a:cubicBezTo>
                    <a:pt x="352508" y="174928"/>
                    <a:pt x="343091" y="181348"/>
                    <a:pt x="341906" y="190831"/>
                  </a:cubicBezTo>
                  <a:cubicBezTo>
                    <a:pt x="340230" y="204241"/>
                    <a:pt x="341560" y="219920"/>
                    <a:pt x="349857" y="230588"/>
                  </a:cubicBezTo>
                  <a:cubicBezTo>
                    <a:pt x="376227" y="264493"/>
                    <a:pt x="408027" y="265023"/>
                    <a:pt x="445273" y="270344"/>
                  </a:cubicBezTo>
                  <a:cubicBezTo>
                    <a:pt x="466427" y="273366"/>
                    <a:pt x="487680" y="275645"/>
                    <a:pt x="508883" y="278295"/>
                  </a:cubicBezTo>
                  <a:cubicBezTo>
                    <a:pt x="566062" y="297356"/>
                    <a:pt x="494672" y="274236"/>
                    <a:pt x="564543" y="294198"/>
                  </a:cubicBezTo>
                  <a:cubicBezTo>
                    <a:pt x="572602" y="296500"/>
                    <a:pt x="580337" y="299846"/>
                    <a:pt x="588396" y="302149"/>
                  </a:cubicBezTo>
                  <a:cubicBezTo>
                    <a:pt x="598904" y="305151"/>
                    <a:pt x="609735" y="306961"/>
                    <a:pt x="620202" y="310101"/>
                  </a:cubicBezTo>
                  <a:cubicBezTo>
                    <a:pt x="636258" y="314918"/>
                    <a:pt x="652007" y="320702"/>
                    <a:pt x="667910" y="326003"/>
                  </a:cubicBezTo>
                  <a:lnTo>
                    <a:pt x="787179" y="365760"/>
                  </a:lnTo>
                  <a:cubicBezTo>
                    <a:pt x="795130" y="368410"/>
                    <a:pt x="802736" y="372526"/>
                    <a:pt x="811033" y="373711"/>
                  </a:cubicBezTo>
                  <a:lnTo>
                    <a:pt x="922351" y="389614"/>
                  </a:lnTo>
                  <a:lnTo>
                    <a:pt x="1041621" y="429370"/>
                  </a:lnTo>
                  <a:lnTo>
                    <a:pt x="1089329" y="445273"/>
                  </a:lnTo>
                  <a:cubicBezTo>
                    <a:pt x="1097280" y="447923"/>
                    <a:pt x="1104886" y="452039"/>
                    <a:pt x="1113183" y="453224"/>
                  </a:cubicBezTo>
                  <a:cubicBezTo>
                    <a:pt x="1139935" y="457046"/>
                    <a:pt x="1188952" y="463607"/>
                    <a:pt x="1216550" y="469127"/>
                  </a:cubicBezTo>
                  <a:cubicBezTo>
                    <a:pt x="1227266" y="471270"/>
                    <a:pt x="1237639" y="474935"/>
                    <a:pt x="1248355" y="477078"/>
                  </a:cubicBezTo>
                  <a:cubicBezTo>
                    <a:pt x="1275923" y="482591"/>
                    <a:pt x="1325005" y="489164"/>
                    <a:pt x="1351722" y="492981"/>
                  </a:cubicBezTo>
                  <a:cubicBezTo>
                    <a:pt x="1359673" y="495631"/>
                    <a:pt x="1367490" y="498727"/>
                    <a:pt x="1375576" y="500932"/>
                  </a:cubicBezTo>
                  <a:cubicBezTo>
                    <a:pt x="1396662" y="506682"/>
                    <a:pt x="1418452" y="509922"/>
                    <a:pt x="1439186" y="516834"/>
                  </a:cubicBezTo>
                  <a:lnTo>
                    <a:pt x="1486894" y="532737"/>
                  </a:lnTo>
                  <a:cubicBezTo>
                    <a:pt x="1494845" y="538038"/>
                    <a:pt x="1501800" y="545285"/>
                    <a:pt x="1510748" y="548640"/>
                  </a:cubicBezTo>
                  <a:cubicBezTo>
                    <a:pt x="1519991" y="552106"/>
                    <a:pt x="1592433" y="563491"/>
                    <a:pt x="1598212" y="564542"/>
                  </a:cubicBezTo>
                  <a:cubicBezTo>
                    <a:pt x="1664148" y="576531"/>
                    <a:pt x="1612354" y="567685"/>
                    <a:pt x="1669774" y="580445"/>
                  </a:cubicBezTo>
                  <a:cubicBezTo>
                    <a:pt x="1682967" y="583377"/>
                    <a:pt x="1696337" y="585464"/>
                    <a:pt x="1709530" y="588396"/>
                  </a:cubicBezTo>
                  <a:cubicBezTo>
                    <a:pt x="1739477" y="595051"/>
                    <a:pt x="1738630" y="595446"/>
                    <a:pt x="1765190" y="604299"/>
                  </a:cubicBezTo>
                  <a:cubicBezTo>
                    <a:pt x="1803032" y="629527"/>
                    <a:pt x="1774173" y="614150"/>
                    <a:pt x="1820849" y="628153"/>
                  </a:cubicBezTo>
                  <a:cubicBezTo>
                    <a:pt x="1836905" y="632970"/>
                    <a:pt x="1852294" y="639989"/>
                    <a:pt x="1868556" y="644055"/>
                  </a:cubicBezTo>
                  <a:cubicBezTo>
                    <a:pt x="1879158" y="646706"/>
                    <a:pt x="1889895" y="648867"/>
                    <a:pt x="1900362" y="652007"/>
                  </a:cubicBezTo>
                  <a:cubicBezTo>
                    <a:pt x="1916418" y="656824"/>
                    <a:pt x="1931633" y="664621"/>
                    <a:pt x="1948070" y="667909"/>
                  </a:cubicBezTo>
                  <a:cubicBezTo>
                    <a:pt x="1970761" y="672448"/>
                    <a:pt x="1997179" y="677077"/>
                    <a:pt x="2019631" y="683812"/>
                  </a:cubicBezTo>
                  <a:cubicBezTo>
                    <a:pt x="2035687" y="688629"/>
                    <a:pt x="2051436" y="694413"/>
                    <a:pt x="2067339" y="699714"/>
                  </a:cubicBezTo>
                  <a:lnTo>
                    <a:pt x="2115047" y="715617"/>
                  </a:lnTo>
                  <a:lnTo>
                    <a:pt x="2138901" y="723568"/>
                  </a:lnTo>
                  <a:cubicBezTo>
                    <a:pt x="2146852" y="726219"/>
                    <a:pt x="2154624" y="729487"/>
                    <a:pt x="2162755" y="731520"/>
                  </a:cubicBezTo>
                  <a:cubicBezTo>
                    <a:pt x="2262130" y="756363"/>
                    <a:pt x="2138605" y="724619"/>
                    <a:pt x="2218414" y="747422"/>
                  </a:cubicBezTo>
                  <a:cubicBezTo>
                    <a:pt x="2228922" y="750424"/>
                    <a:pt x="2239752" y="752234"/>
                    <a:pt x="2250219" y="755374"/>
                  </a:cubicBezTo>
                  <a:cubicBezTo>
                    <a:pt x="2347011" y="784412"/>
                    <a:pt x="2256425" y="760899"/>
                    <a:pt x="2329732" y="779228"/>
                  </a:cubicBezTo>
                  <a:cubicBezTo>
                    <a:pt x="2337683" y="784529"/>
                    <a:pt x="2345039" y="790856"/>
                    <a:pt x="2353586" y="795130"/>
                  </a:cubicBezTo>
                  <a:cubicBezTo>
                    <a:pt x="2364990" y="800832"/>
                    <a:pt x="2399059" y="808486"/>
                    <a:pt x="2409245" y="811033"/>
                  </a:cubicBezTo>
                  <a:cubicBezTo>
                    <a:pt x="2455084" y="841591"/>
                    <a:pt x="2410867" y="815136"/>
                    <a:pt x="2456953" y="834887"/>
                  </a:cubicBezTo>
                  <a:cubicBezTo>
                    <a:pt x="2483123" y="846103"/>
                    <a:pt x="2486799" y="853005"/>
                    <a:pt x="2512612" y="858741"/>
                  </a:cubicBezTo>
                  <a:cubicBezTo>
                    <a:pt x="2532466" y="863153"/>
                    <a:pt x="2598229" y="872107"/>
                    <a:pt x="2615979" y="874643"/>
                  </a:cubicBezTo>
                  <a:cubicBezTo>
                    <a:pt x="2631882" y="879944"/>
                    <a:pt x="2647250" y="887259"/>
                    <a:pt x="2663687" y="890546"/>
                  </a:cubicBezTo>
                  <a:cubicBezTo>
                    <a:pt x="2676939" y="893196"/>
                    <a:pt x="2690332" y="895219"/>
                    <a:pt x="2703443" y="898497"/>
                  </a:cubicBezTo>
                  <a:cubicBezTo>
                    <a:pt x="2711574" y="900530"/>
                    <a:pt x="2719166" y="904415"/>
                    <a:pt x="2727297" y="906448"/>
                  </a:cubicBezTo>
                  <a:cubicBezTo>
                    <a:pt x="2740408" y="909726"/>
                    <a:pt x="2753861" y="911468"/>
                    <a:pt x="2767054" y="914400"/>
                  </a:cubicBezTo>
                  <a:cubicBezTo>
                    <a:pt x="2776224" y="916438"/>
                    <a:pt x="2812089" y="924990"/>
                    <a:pt x="2822713" y="930302"/>
                  </a:cubicBezTo>
                  <a:cubicBezTo>
                    <a:pt x="2826066" y="931978"/>
                    <a:pt x="2828014" y="935603"/>
                    <a:pt x="2830664" y="938254"/>
                  </a:cubicBezTo>
                </a:path>
              </a:pathLst>
            </a:cu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en-AU" sz="14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69F5214B-01AF-4D79-B84F-44E587764DC3}"/>
                </a:ext>
              </a:extLst>
            </p:cNvPr>
            <p:cNvSpPr/>
            <p:nvPr/>
          </p:nvSpPr>
          <p:spPr bwMode="auto">
            <a:xfrm>
              <a:off x="3568070" y="3474699"/>
              <a:ext cx="3285954" cy="2035555"/>
            </a:xfrm>
            <a:custGeom>
              <a:avLst/>
              <a:gdLst>
                <a:gd name="connsiteX0" fmla="*/ 821050 w 3285954"/>
                <a:gd name="connsiteY0" fmla="*/ 2035555 h 2035555"/>
                <a:gd name="connsiteX1" fmla="*/ 1035735 w 3285954"/>
                <a:gd name="connsiteY1" fmla="*/ 1820870 h 2035555"/>
                <a:gd name="connsiteX2" fmla="*/ 1051638 w 3285954"/>
                <a:gd name="connsiteY2" fmla="*/ 1797016 h 2035555"/>
                <a:gd name="connsiteX3" fmla="*/ 1123200 w 3285954"/>
                <a:gd name="connsiteY3" fmla="*/ 1733405 h 2035555"/>
                <a:gd name="connsiteX4" fmla="*/ 1139102 w 3285954"/>
                <a:gd name="connsiteY4" fmla="*/ 1709551 h 2035555"/>
                <a:gd name="connsiteX5" fmla="*/ 1162956 w 3285954"/>
                <a:gd name="connsiteY5" fmla="*/ 1685698 h 2035555"/>
                <a:gd name="connsiteX6" fmla="*/ 1194761 w 3285954"/>
                <a:gd name="connsiteY6" fmla="*/ 1645941 h 2035555"/>
                <a:gd name="connsiteX7" fmla="*/ 1218615 w 3285954"/>
                <a:gd name="connsiteY7" fmla="*/ 1598233 h 2035555"/>
                <a:gd name="connsiteX8" fmla="*/ 1242469 w 3285954"/>
                <a:gd name="connsiteY8" fmla="*/ 1510769 h 2035555"/>
                <a:gd name="connsiteX9" fmla="*/ 1250420 w 3285954"/>
                <a:gd name="connsiteY9" fmla="*/ 1478964 h 2035555"/>
                <a:gd name="connsiteX10" fmla="*/ 1242469 w 3285954"/>
                <a:gd name="connsiteY10" fmla="*/ 1383548 h 2035555"/>
                <a:gd name="connsiteX11" fmla="*/ 1234518 w 3285954"/>
                <a:gd name="connsiteY11" fmla="*/ 1359694 h 2035555"/>
                <a:gd name="connsiteX12" fmla="*/ 1186810 w 3285954"/>
                <a:gd name="connsiteY12" fmla="*/ 1311986 h 2035555"/>
                <a:gd name="connsiteX13" fmla="*/ 1170907 w 3285954"/>
                <a:gd name="connsiteY13" fmla="*/ 1288132 h 2035555"/>
                <a:gd name="connsiteX14" fmla="*/ 1123200 w 3285954"/>
                <a:gd name="connsiteY14" fmla="*/ 1264278 h 2035555"/>
                <a:gd name="connsiteX15" fmla="*/ 1099346 w 3285954"/>
                <a:gd name="connsiteY15" fmla="*/ 1248376 h 2035555"/>
                <a:gd name="connsiteX16" fmla="*/ 1019833 w 3285954"/>
                <a:gd name="connsiteY16" fmla="*/ 1224522 h 2035555"/>
                <a:gd name="connsiteX17" fmla="*/ 995979 w 3285954"/>
                <a:gd name="connsiteY17" fmla="*/ 1216571 h 2035555"/>
                <a:gd name="connsiteX18" fmla="*/ 821050 w 3285954"/>
                <a:gd name="connsiteY18" fmla="*/ 1192717 h 2035555"/>
                <a:gd name="connsiteX19" fmla="*/ 781293 w 3285954"/>
                <a:gd name="connsiteY19" fmla="*/ 1184765 h 2035555"/>
                <a:gd name="connsiteX20" fmla="*/ 725634 w 3285954"/>
                <a:gd name="connsiteY20" fmla="*/ 1176814 h 2035555"/>
                <a:gd name="connsiteX21" fmla="*/ 693829 w 3285954"/>
                <a:gd name="connsiteY21" fmla="*/ 1168863 h 2035555"/>
                <a:gd name="connsiteX22" fmla="*/ 606365 w 3285954"/>
                <a:gd name="connsiteY22" fmla="*/ 1160911 h 2035555"/>
                <a:gd name="connsiteX23" fmla="*/ 510949 w 3285954"/>
                <a:gd name="connsiteY23" fmla="*/ 1145009 h 2035555"/>
                <a:gd name="connsiteX24" fmla="*/ 471193 w 3285954"/>
                <a:gd name="connsiteY24" fmla="*/ 1137058 h 2035555"/>
                <a:gd name="connsiteX25" fmla="*/ 415533 w 3285954"/>
                <a:gd name="connsiteY25" fmla="*/ 1129106 h 2035555"/>
                <a:gd name="connsiteX26" fmla="*/ 296264 w 3285954"/>
                <a:gd name="connsiteY26" fmla="*/ 1089350 h 2035555"/>
                <a:gd name="connsiteX27" fmla="*/ 248556 w 3285954"/>
                <a:gd name="connsiteY27" fmla="*/ 1073447 h 2035555"/>
                <a:gd name="connsiteX28" fmla="*/ 224702 w 3285954"/>
                <a:gd name="connsiteY28" fmla="*/ 1065496 h 2035555"/>
                <a:gd name="connsiteX29" fmla="*/ 200848 w 3285954"/>
                <a:gd name="connsiteY29" fmla="*/ 1049593 h 2035555"/>
                <a:gd name="connsiteX30" fmla="*/ 145189 w 3285954"/>
                <a:gd name="connsiteY30" fmla="*/ 1025739 h 2035555"/>
                <a:gd name="connsiteX31" fmla="*/ 97481 w 3285954"/>
                <a:gd name="connsiteY31" fmla="*/ 993934 h 2035555"/>
                <a:gd name="connsiteX32" fmla="*/ 73627 w 3285954"/>
                <a:gd name="connsiteY32" fmla="*/ 978031 h 2035555"/>
                <a:gd name="connsiteX33" fmla="*/ 49773 w 3285954"/>
                <a:gd name="connsiteY33" fmla="*/ 954178 h 2035555"/>
                <a:gd name="connsiteX34" fmla="*/ 33871 w 3285954"/>
                <a:gd name="connsiteY34" fmla="*/ 930324 h 2035555"/>
                <a:gd name="connsiteX35" fmla="*/ 10017 w 3285954"/>
                <a:gd name="connsiteY35" fmla="*/ 914421 h 2035555"/>
                <a:gd name="connsiteX36" fmla="*/ 10017 w 3285954"/>
                <a:gd name="connsiteY36" fmla="*/ 858762 h 2035555"/>
                <a:gd name="connsiteX37" fmla="*/ 73627 w 3285954"/>
                <a:gd name="connsiteY37" fmla="*/ 866713 h 2035555"/>
                <a:gd name="connsiteX38" fmla="*/ 113384 w 3285954"/>
                <a:gd name="connsiteY38" fmla="*/ 874664 h 2035555"/>
                <a:gd name="connsiteX39" fmla="*/ 184946 w 3285954"/>
                <a:gd name="connsiteY39" fmla="*/ 882616 h 2035555"/>
                <a:gd name="connsiteX40" fmla="*/ 208800 w 3285954"/>
                <a:gd name="connsiteY40" fmla="*/ 890567 h 2035555"/>
                <a:gd name="connsiteX41" fmla="*/ 336020 w 3285954"/>
                <a:gd name="connsiteY41" fmla="*/ 906470 h 2035555"/>
                <a:gd name="connsiteX42" fmla="*/ 359874 w 3285954"/>
                <a:gd name="connsiteY42" fmla="*/ 914421 h 2035555"/>
                <a:gd name="connsiteX43" fmla="*/ 463241 w 3285954"/>
                <a:gd name="connsiteY43" fmla="*/ 930324 h 2035555"/>
                <a:gd name="connsiteX44" fmla="*/ 487095 w 3285954"/>
                <a:gd name="connsiteY44" fmla="*/ 938275 h 2035555"/>
                <a:gd name="connsiteX45" fmla="*/ 550706 w 3285954"/>
                <a:gd name="connsiteY45" fmla="*/ 946226 h 2035555"/>
                <a:gd name="connsiteX46" fmla="*/ 646121 w 3285954"/>
                <a:gd name="connsiteY46" fmla="*/ 962129 h 2035555"/>
                <a:gd name="connsiteX47" fmla="*/ 669975 w 3285954"/>
                <a:gd name="connsiteY47" fmla="*/ 970080 h 2035555"/>
                <a:gd name="connsiteX48" fmla="*/ 749488 w 3285954"/>
                <a:gd name="connsiteY48" fmla="*/ 978031 h 2035555"/>
                <a:gd name="connsiteX49" fmla="*/ 797196 w 3285954"/>
                <a:gd name="connsiteY49" fmla="*/ 985983 h 2035555"/>
                <a:gd name="connsiteX50" fmla="*/ 924417 w 3285954"/>
                <a:gd name="connsiteY50" fmla="*/ 1001885 h 2035555"/>
                <a:gd name="connsiteX51" fmla="*/ 1162956 w 3285954"/>
                <a:gd name="connsiteY51" fmla="*/ 993934 h 2035555"/>
                <a:gd name="connsiteX52" fmla="*/ 1711596 w 3285954"/>
                <a:gd name="connsiteY52" fmla="*/ 1009837 h 2035555"/>
                <a:gd name="connsiteX53" fmla="*/ 1942184 w 3285954"/>
                <a:gd name="connsiteY53" fmla="*/ 1009837 h 2035555"/>
                <a:gd name="connsiteX54" fmla="*/ 2156869 w 3285954"/>
                <a:gd name="connsiteY54" fmla="*/ 1001885 h 2035555"/>
                <a:gd name="connsiteX55" fmla="*/ 2236382 w 3285954"/>
                <a:gd name="connsiteY55" fmla="*/ 993934 h 2035555"/>
                <a:gd name="connsiteX56" fmla="*/ 2276139 w 3285954"/>
                <a:gd name="connsiteY56" fmla="*/ 985983 h 2035555"/>
                <a:gd name="connsiteX57" fmla="*/ 2403360 w 3285954"/>
                <a:gd name="connsiteY57" fmla="*/ 978031 h 2035555"/>
                <a:gd name="connsiteX58" fmla="*/ 2474921 w 3285954"/>
                <a:gd name="connsiteY58" fmla="*/ 970080 h 2035555"/>
                <a:gd name="connsiteX59" fmla="*/ 2554434 w 3285954"/>
                <a:gd name="connsiteY59" fmla="*/ 954178 h 2035555"/>
                <a:gd name="connsiteX60" fmla="*/ 2633947 w 3285954"/>
                <a:gd name="connsiteY60" fmla="*/ 946226 h 2035555"/>
                <a:gd name="connsiteX61" fmla="*/ 2689607 w 3285954"/>
                <a:gd name="connsiteY61" fmla="*/ 938275 h 2035555"/>
                <a:gd name="connsiteX62" fmla="*/ 2896340 w 3285954"/>
                <a:gd name="connsiteY62" fmla="*/ 962129 h 2035555"/>
                <a:gd name="connsiteX63" fmla="*/ 2944048 w 3285954"/>
                <a:gd name="connsiteY63" fmla="*/ 978031 h 2035555"/>
                <a:gd name="connsiteX64" fmla="*/ 2991756 w 3285954"/>
                <a:gd name="connsiteY64" fmla="*/ 1009837 h 2035555"/>
                <a:gd name="connsiteX65" fmla="*/ 3015610 w 3285954"/>
                <a:gd name="connsiteY65" fmla="*/ 1025739 h 2035555"/>
                <a:gd name="connsiteX66" fmla="*/ 3079220 w 3285954"/>
                <a:gd name="connsiteY66" fmla="*/ 1097301 h 2035555"/>
                <a:gd name="connsiteX67" fmla="*/ 3103074 w 3285954"/>
                <a:gd name="connsiteY67" fmla="*/ 1121155 h 2035555"/>
                <a:gd name="connsiteX68" fmla="*/ 3158733 w 3285954"/>
                <a:gd name="connsiteY68" fmla="*/ 1160911 h 2035555"/>
                <a:gd name="connsiteX69" fmla="*/ 3206441 w 3285954"/>
                <a:gd name="connsiteY69" fmla="*/ 1192717 h 2035555"/>
                <a:gd name="connsiteX70" fmla="*/ 3262100 w 3285954"/>
                <a:gd name="connsiteY70" fmla="*/ 1184765 h 2035555"/>
                <a:gd name="connsiteX71" fmla="*/ 3285954 w 3285954"/>
                <a:gd name="connsiteY71" fmla="*/ 1105252 h 2035555"/>
                <a:gd name="connsiteX72" fmla="*/ 3270052 w 3285954"/>
                <a:gd name="connsiteY72" fmla="*/ 882616 h 2035555"/>
                <a:gd name="connsiteX73" fmla="*/ 3262100 w 3285954"/>
                <a:gd name="connsiteY73" fmla="*/ 858762 h 2035555"/>
                <a:gd name="connsiteX74" fmla="*/ 3246198 w 3285954"/>
                <a:gd name="connsiteY74" fmla="*/ 834908 h 2035555"/>
                <a:gd name="connsiteX75" fmla="*/ 3222344 w 3285954"/>
                <a:gd name="connsiteY75" fmla="*/ 779249 h 2035555"/>
                <a:gd name="connsiteX76" fmla="*/ 3198490 w 3285954"/>
                <a:gd name="connsiteY76" fmla="*/ 763346 h 2035555"/>
                <a:gd name="connsiteX77" fmla="*/ 3150782 w 3285954"/>
                <a:gd name="connsiteY77" fmla="*/ 715638 h 2035555"/>
                <a:gd name="connsiteX78" fmla="*/ 3079220 w 3285954"/>
                <a:gd name="connsiteY78" fmla="*/ 667931 h 2035555"/>
                <a:gd name="connsiteX79" fmla="*/ 3031513 w 3285954"/>
                <a:gd name="connsiteY79" fmla="*/ 636125 h 2035555"/>
                <a:gd name="connsiteX80" fmla="*/ 3007659 w 3285954"/>
                <a:gd name="connsiteY80" fmla="*/ 620223 h 2035555"/>
                <a:gd name="connsiteX81" fmla="*/ 2975853 w 3285954"/>
                <a:gd name="connsiteY81" fmla="*/ 596369 h 2035555"/>
                <a:gd name="connsiteX82" fmla="*/ 2928146 w 3285954"/>
                <a:gd name="connsiteY82" fmla="*/ 564564 h 2035555"/>
                <a:gd name="connsiteX83" fmla="*/ 2904292 w 3285954"/>
                <a:gd name="connsiteY83" fmla="*/ 556612 h 2035555"/>
                <a:gd name="connsiteX84" fmla="*/ 2872487 w 3285954"/>
                <a:gd name="connsiteY84" fmla="*/ 540710 h 2035555"/>
                <a:gd name="connsiteX85" fmla="*/ 2840681 w 3285954"/>
                <a:gd name="connsiteY85" fmla="*/ 532758 h 2035555"/>
                <a:gd name="connsiteX86" fmla="*/ 2785022 w 3285954"/>
                <a:gd name="connsiteY86" fmla="*/ 500953 h 2035555"/>
                <a:gd name="connsiteX87" fmla="*/ 2761168 w 3285954"/>
                <a:gd name="connsiteY87" fmla="*/ 493002 h 2035555"/>
                <a:gd name="connsiteX88" fmla="*/ 2737314 w 3285954"/>
                <a:gd name="connsiteY88" fmla="*/ 477099 h 2035555"/>
                <a:gd name="connsiteX89" fmla="*/ 2705509 w 3285954"/>
                <a:gd name="connsiteY89" fmla="*/ 469148 h 2035555"/>
                <a:gd name="connsiteX90" fmla="*/ 2657801 w 3285954"/>
                <a:gd name="connsiteY90" fmla="*/ 453245 h 2035555"/>
                <a:gd name="connsiteX91" fmla="*/ 2633947 w 3285954"/>
                <a:gd name="connsiteY91" fmla="*/ 445294 h 2035555"/>
                <a:gd name="connsiteX92" fmla="*/ 2610093 w 3285954"/>
                <a:gd name="connsiteY92" fmla="*/ 429391 h 2035555"/>
                <a:gd name="connsiteX93" fmla="*/ 2562386 w 3285954"/>
                <a:gd name="connsiteY93" fmla="*/ 413489 h 2035555"/>
                <a:gd name="connsiteX94" fmla="*/ 2506727 w 3285954"/>
                <a:gd name="connsiteY94" fmla="*/ 389635 h 2035555"/>
                <a:gd name="connsiteX95" fmla="*/ 2482873 w 3285954"/>
                <a:gd name="connsiteY95" fmla="*/ 373732 h 2035555"/>
                <a:gd name="connsiteX96" fmla="*/ 2459019 w 3285954"/>
                <a:gd name="connsiteY96" fmla="*/ 365781 h 2035555"/>
                <a:gd name="connsiteX97" fmla="*/ 2435165 w 3285954"/>
                <a:gd name="connsiteY97" fmla="*/ 349878 h 2035555"/>
                <a:gd name="connsiteX98" fmla="*/ 2411311 w 3285954"/>
                <a:gd name="connsiteY98" fmla="*/ 341927 h 2035555"/>
                <a:gd name="connsiteX99" fmla="*/ 2355652 w 3285954"/>
                <a:gd name="connsiteY99" fmla="*/ 310122 h 2035555"/>
                <a:gd name="connsiteX100" fmla="*/ 2331798 w 3285954"/>
                <a:gd name="connsiteY100" fmla="*/ 294219 h 2035555"/>
                <a:gd name="connsiteX101" fmla="*/ 2276139 w 3285954"/>
                <a:gd name="connsiteY101" fmla="*/ 278317 h 2035555"/>
                <a:gd name="connsiteX102" fmla="*/ 2180723 w 3285954"/>
                <a:gd name="connsiteY102" fmla="*/ 238560 h 2035555"/>
                <a:gd name="connsiteX103" fmla="*/ 2125064 w 3285954"/>
                <a:gd name="connsiteY103" fmla="*/ 206755 h 2035555"/>
                <a:gd name="connsiteX104" fmla="*/ 2101210 w 3285954"/>
                <a:gd name="connsiteY104" fmla="*/ 198804 h 2035555"/>
                <a:gd name="connsiteX105" fmla="*/ 2077356 w 3285954"/>
                <a:gd name="connsiteY105" fmla="*/ 182901 h 2035555"/>
                <a:gd name="connsiteX106" fmla="*/ 2013746 w 3285954"/>
                <a:gd name="connsiteY106" fmla="*/ 159047 h 2035555"/>
                <a:gd name="connsiteX107" fmla="*/ 1950135 w 3285954"/>
                <a:gd name="connsiteY107" fmla="*/ 135193 h 2035555"/>
                <a:gd name="connsiteX108" fmla="*/ 1926281 w 3285954"/>
                <a:gd name="connsiteY108" fmla="*/ 119291 h 2035555"/>
                <a:gd name="connsiteX109" fmla="*/ 1878573 w 3285954"/>
                <a:gd name="connsiteY109" fmla="*/ 103388 h 2035555"/>
                <a:gd name="connsiteX110" fmla="*/ 1854720 w 3285954"/>
                <a:gd name="connsiteY110" fmla="*/ 87485 h 2035555"/>
                <a:gd name="connsiteX111" fmla="*/ 1822914 w 3285954"/>
                <a:gd name="connsiteY111" fmla="*/ 79534 h 2035555"/>
                <a:gd name="connsiteX112" fmla="*/ 1775207 w 3285954"/>
                <a:gd name="connsiteY112" fmla="*/ 63631 h 2035555"/>
                <a:gd name="connsiteX113" fmla="*/ 1751353 w 3285954"/>
                <a:gd name="connsiteY113" fmla="*/ 55680 h 2035555"/>
                <a:gd name="connsiteX114" fmla="*/ 1727499 w 3285954"/>
                <a:gd name="connsiteY114" fmla="*/ 39778 h 2035555"/>
                <a:gd name="connsiteX115" fmla="*/ 1616180 w 3285954"/>
                <a:gd name="connsiteY115" fmla="*/ 15924 h 2035555"/>
                <a:gd name="connsiteX116" fmla="*/ 1584375 w 3285954"/>
                <a:gd name="connsiteY116" fmla="*/ 7972 h 2035555"/>
                <a:gd name="connsiteX117" fmla="*/ 1552570 w 3285954"/>
                <a:gd name="connsiteY117" fmla="*/ 21 h 20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3285954" h="2035555">
                  <a:moveTo>
                    <a:pt x="821050" y="2035555"/>
                  </a:moveTo>
                  <a:cubicBezTo>
                    <a:pt x="892612" y="1963993"/>
                    <a:pt x="965396" y="1893634"/>
                    <a:pt x="1035735" y="1820870"/>
                  </a:cubicBezTo>
                  <a:cubicBezTo>
                    <a:pt x="1042377" y="1813999"/>
                    <a:pt x="1045289" y="1804159"/>
                    <a:pt x="1051638" y="1797016"/>
                  </a:cubicBezTo>
                  <a:cubicBezTo>
                    <a:pt x="1091249" y="1752454"/>
                    <a:pt x="1086945" y="1757575"/>
                    <a:pt x="1123200" y="1733405"/>
                  </a:cubicBezTo>
                  <a:cubicBezTo>
                    <a:pt x="1128501" y="1725454"/>
                    <a:pt x="1132984" y="1716892"/>
                    <a:pt x="1139102" y="1709551"/>
                  </a:cubicBezTo>
                  <a:cubicBezTo>
                    <a:pt x="1146301" y="1700913"/>
                    <a:pt x="1156719" y="1695054"/>
                    <a:pt x="1162956" y="1685698"/>
                  </a:cubicBezTo>
                  <a:cubicBezTo>
                    <a:pt x="1193683" y="1639609"/>
                    <a:pt x="1141410" y="1681509"/>
                    <a:pt x="1194761" y="1645941"/>
                  </a:cubicBezTo>
                  <a:cubicBezTo>
                    <a:pt x="1223766" y="1558934"/>
                    <a:pt x="1177506" y="1690728"/>
                    <a:pt x="1218615" y="1598233"/>
                  </a:cubicBezTo>
                  <a:cubicBezTo>
                    <a:pt x="1235165" y="1560996"/>
                    <a:pt x="1234155" y="1548185"/>
                    <a:pt x="1242469" y="1510769"/>
                  </a:cubicBezTo>
                  <a:cubicBezTo>
                    <a:pt x="1244840" y="1500101"/>
                    <a:pt x="1247770" y="1489566"/>
                    <a:pt x="1250420" y="1478964"/>
                  </a:cubicBezTo>
                  <a:cubicBezTo>
                    <a:pt x="1247770" y="1447159"/>
                    <a:pt x="1246687" y="1415184"/>
                    <a:pt x="1242469" y="1383548"/>
                  </a:cubicBezTo>
                  <a:cubicBezTo>
                    <a:pt x="1241361" y="1375240"/>
                    <a:pt x="1239664" y="1366310"/>
                    <a:pt x="1234518" y="1359694"/>
                  </a:cubicBezTo>
                  <a:cubicBezTo>
                    <a:pt x="1220711" y="1341942"/>
                    <a:pt x="1199285" y="1330698"/>
                    <a:pt x="1186810" y="1311986"/>
                  </a:cubicBezTo>
                  <a:cubicBezTo>
                    <a:pt x="1181509" y="1304035"/>
                    <a:pt x="1177664" y="1294889"/>
                    <a:pt x="1170907" y="1288132"/>
                  </a:cubicBezTo>
                  <a:cubicBezTo>
                    <a:pt x="1148123" y="1265349"/>
                    <a:pt x="1149064" y="1277210"/>
                    <a:pt x="1123200" y="1264278"/>
                  </a:cubicBezTo>
                  <a:cubicBezTo>
                    <a:pt x="1114653" y="1260004"/>
                    <a:pt x="1108079" y="1252257"/>
                    <a:pt x="1099346" y="1248376"/>
                  </a:cubicBezTo>
                  <a:cubicBezTo>
                    <a:pt x="1065330" y="1233258"/>
                    <a:pt x="1052216" y="1233774"/>
                    <a:pt x="1019833" y="1224522"/>
                  </a:cubicBezTo>
                  <a:cubicBezTo>
                    <a:pt x="1011774" y="1222220"/>
                    <a:pt x="1004161" y="1218389"/>
                    <a:pt x="995979" y="1216571"/>
                  </a:cubicBezTo>
                  <a:cubicBezTo>
                    <a:pt x="948364" y="1205990"/>
                    <a:pt x="852274" y="1198962"/>
                    <a:pt x="821050" y="1192717"/>
                  </a:cubicBezTo>
                  <a:cubicBezTo>
                    <a:pt x="807798" y="1190066"/>
                    <a:pt x="794624" y="1186987"/>
                    <a:pt x="781293" y="1184765"/>
                  </a:cubicBezTo>
                  <a:cubicBezTo>
                    <a:pt x="762807" y="1181684"/>
                    <a:pt x="744073" y="1180166"/>
                    <a:pt x="725634" y="1176814"/>
                  </a:cubicBezTo>
                  <a:cubicBezTo>
                    <a:pt x="714882" y="1174859"/>
                    <a:pt x="704661" y="1170307"/>
                    <a:pt x="693829" y="1168863"/>
                  </a:cubicBezTo>
                  <a:cubicBezTo>
                    <a:pt x="664811" y="1164994"/>
                    <a:pt x="635520" y="1163562"/>
                    <a:pt x="606365" y="1160911"/>
                  </a:cubicBezTo>
                  <a:cubicBezTo>
                    <a:pt x="555092" y="1143821"/>
                    <a:pt x="604157" y="1158324"/>
                    <a:pt x="510949" y="1145009"/>
                  </a:cubicBezTo>
                  <a:cubicBezTo>
                    <a:pt x="497570" y="1143098"/>
                    <a:pt x="484524" y="1139280"/>
                    <a:pt x="471193" y="1137058"/>
                  </a:cubicBezTo>
                  <a:cubicBezTo>
                    <a:pt x="452706" y="1133977"/>
                    <a:pt x="434086" y="1131757"/>
                    <a:pt x="415533" y="1129106"/>
                  </a:cubicBezTo>
                  <a:lnTo>
                    <a:pt x="296264" y="1089350"/>
                  </a:lnTo>
                  <a:lnTo>
                    <a:pt x="248556" y="1073447"/>
                  </a:lnTo>
                  <a:lnTo>
                    <a:pt x="224702" y="1065496"/>
                  </a:lnTo>
                  <a:cubicBezTo>
                    <a:pt x="216751" y="1060195"/>
                    <a:pt x="209395" y="1053867"/>
                    <a:pt x="200848" y="1049593"/>
                  </a:cubicBezTo>
                  <a:cubicBezTo>
                    <a:pt x="135034" y="1016686"/>
                    <a:pt x="227929" y="1075383"/>
                    <a:pt x="145189" y="1025739"/>
                  </a:cubicBezTo>
                  <a:cubicBezTo>
                    <a:pt x="128800" y="1015906"/>
                    <a:pt x="113384" y="1004536"/>
                    <a:pt x="97481" y="993934"/>
                  </a:cubicBezTo>
                  <a:cubicBezTo>
                    <a:pt x="89530" y="988633"/>
                    <a:pt x="80385" y="984788"/>
                    <a:pt x="73627" y="978031"/>
                  </a:cubicBezTo>
                  <a:cubicBezTo>
                    <a:pt x="65676" y="970080"/>
                    <a:pt x="56972" y="962816"/>
                    <a:pt x="49773" y="954178"/>
                  </a:cubicBezTo>
                  <a:cubicBezTo>
                    <a:pt x="43655" y="946837"/>
                    <a:pt x="40628" y="937081"/>
                    <a:pt x="33871" y="930324"/>
                  </a:cubicBezTo>
                  <a:cubicBezTo>
                    <a:pt x="27114" y="923567"/>
                    <a:pt x="17968" y="919722"/>
                    <a:pt x="10017" y="914421"/>
                  </a:cubicBezTo>
                  <a:cubicBezTo>
                    <a:pt x="7033" y="905470"/>
                    <a:pt x="-10949" y="865751"/>
                    <a:pt x="10017" y="858762"/>
                  </a:cubicBezTo>
                  <a:cubicBezTo>
                    <a:pt x="30289" y="852005"/>
                    <a:pt x="52507" y="863464"/>
                    <a:pt x="73627" y="866713"/>
                  </a:cubicBezTo>
                  <a:cubicBezTo>
                    <a:pt x="86985" y="868768"/>
                    <a:pt x="100005" y="872753"/>
                    <a:pt x="113384" y="874664"/>
                  </a:cubicBezTo>
                  <a:cubicBezTo>
                    <a:pt x="137144" y="878058"/>
                    <a:pt x="161092" y="879965"/>
                    <a:pt x="184946" y="882616"/>
                  </a:cubicBezTo>
                  <a:cubicBezTo>
                    <a:pt x="192897" y="885266"/>
                    <a:pt x="200521" y="889260"/>
                    <a:pt x="208800" y="890567"/>
                  </a:cubicBezTo>
                  <a:cubicBezTo>
                    <a:pt x="251014" y="897232"/>
                    <a:pt x="336020" y="906470"/>
                    <a:pt x="336020" y="906470"/>
                  </a:cubicBezTo>
                  <a:cubicBezTo>
                    <a:pt x="343971" y="909120"/>
                    <a:pt x="351655" y="912777"/>
                    <a:pt x="359874" y="914421"/>
                  </a:cubicBezTo>
                  <a:cubicBezTo>
                    <a:pt x="423314" y="927108"/>
                    <a:pt x="404083" y="917177"/>
                    <a:pt x="463241" y="930324"/>
                  </a:cubicBezTo>
                  <a:cubicBezTo>
                    <a:pt x="471423" y="932142"/>
                    <a:pt x="478849" y="936776"/>
                    <a:pt x="487095" y="938275"/>
                  </a:cubicBezTo>
                  <a:cubicBezTo>
                    <a:pt x="508119" y="942097"/>
                    <a:pt x="529502" y="943576"/>
                    <a:pt x="550706" y="946226"/>
                  </a:cubicBezTo>
                  <a:cubicBezTo>
                    <a:pt x="634956" y="967291"/>
                    <a:pt x="509652" y="937317"/>
                    <a:pt x="646121" y="962129"/>
                  </a:cubicBezTo>
                  <a:cubicBezTo>
                    <a:pt x="654367" y="963628"/>
                    <a:pt x="661691" y="968806"/>
                    <a:pt x="669975" y="970080"/>
                  </a:cubicBezTo>
                  <a:cubicBezTo>
                    <a:pt x="696302" y="974130"/>
                    <a:pt x="723057" y="974727"/>
                    <a:pt x="749488" y="978031"/>
                  </a:cubicBezTo>
                  <a:cubicBezTo>
                    <a:pt x="765486" y="980031"/>
                    <a:pt x="781198" y="983983"/>
                    <a:pt x="797196" y="985983"/>
                  </a:cubicBezTo>
                  <a:lnTo>
                    <a:pt x="924417" y="1001885"/>
                  </a:lnTo>
                  <a:cubicBezTo>
                    <a:pt x="1003930" y="999235"/>
                    <a:pt x="1083399" y="993934"/>
                    <a:pt x="1162956" y="993934"/>
                  </a:cubicBezTo>
                  <a:cubicBezTo>
                    <a:pt x="1252909" y="993934"/>
                    <a:pt x="1600288" y="1006126"/>
                    <a:pt x="1711596" y="1009837"/>
                  </a:cubicBezTo>
                  <a:cubicBezTo>
                    <a:pt x="1833077" y="1025021"/>
                    <a:pt x="1747140" y="1017964"/>
                    <a:pt x="1942184" y="1009837"/>
                  </a:cubicBezTo>
                  <a:lnTo>
                    <a:pt x="2156869" y="1001885"/>
                  </a:lnTo>
                  <a:cubicBezTo>
                    <a:pt x="2183373" y="999235"/>
                    <a:pt x="2209979" y="997454"/>
                    <a:pt x="2236382" y="993934"/>
                  </a:cubicBezTo>
                  <a:cubicBezTo>
                    <a:pt x="2249778" y="992148"/>
                    <a:pt x="2262685" y="987264"/>
                    <a:pt x="2276139" y="985983"/>
                  </a:cubicBezTo>
                  <a:cubicBezTo>
                    <a:pt x="2318437" y="981955"/>
                    <a:pt x="2361006" y="981419"/>
                    <a:pt x="2403360" y="978031"/>
                  </a:cubicBezTo>
                  <a:cubicBezTo>
                    <a:pt x="2427284" y="976117"/>
                    <a:pt x="2451067" y="972730"/>
                    <a:pt x="2474921" y="970080"/>
                  </a:cubicBezTo>
                  <a:cubicBezTo>
                    <a:pt x="2509152" y="961523"/>
                    <a:pt x="2515443" y="959052"/>
                    <a:pt x="2554434" y="954178"/>
                  </a:cubicBezTo>
                  <a:cubicBezTo>
                    <a:pt x="2580865" y="950874"/>
                    <a:pt x="2607493" y="949338"/>
                    <a:pt x="2633947" y="946226"/>
                  </a:cubicBezTo>
                  <a:cubicBezTo>
                    <a:pt x="2652560" y="944036"/>
                    <a:pt x="2671054" y="940925"/>
                    <a:pt x="2689607" y="938275"/>
                  </a:cubicBezTo>
                  <a:cubicBezTo>
                    <a:pt x="2736100" y="941596"/>
                    <a:pt x="2848294" y="946114"/>
                    <a:pt x="2896340" y="962129"/>
                  </a:cubicBezTo>
                  <a:lnTo>
                    <a:pt x="2944048" y="978031"/>
                  </a:lnTo>
                  <a:lnTo>
                    <a:pt x="2991756" y="1009837"/>
                  </a:lnTo>
                  <a:lnTo>
                    <a:pt x="3015610" y="1025739"/>
                  </a:lnTo>
                  <a:cubicBezTo>
                    <a:pt x="3043988" y="1068305"/>
                    <a:pt x="3024756" y="1042837"/>
                    <a:pt x="3079220" y="1097301"/>
                  </a:cubicBezTo>
                  <a:cubicBezTo>
                    <a:pt x="3087171" y="1105252"/>
                    <a:pt x="3093718" y="1114917"/>
                    <a:pt x="3103074" y="1121155"/>
                  </a:cubicBezTo>
                  <a:cubicBezTo>
                    <a:pt x="3121948" y="1133738"/>
                    <a:pt x="3141479" y="1146122"/>
                    <a:pt x="3158733" y="1160911"/>
                  </a:cubicBezTo>
                  <a:cubicBezTo>
                    <a:pt x="3196637" y="1193400"/>
                    <a:pt x="3165864" y="1179190"/>
                    <a:pt x="3206441" y="1192717"/>
                  </a:cubicBezTo>
                  <a:cubicBezTo>
                    <a:pt x="3224994" y="1190066"/>
                    <a:pt x="3245717" y="1193867"/>
                    <a:pt x="3262100" y="1184765"/>
                  </a:cubicBezTo>
                  <a:cubicBezTo>
                    <a:pt x="3279082" y="1175331"/>
                    <a:pt x="3284394" y="1114611"/>
                    <a:pt x="3285954" y="1105252"/>
                  </a:cubicBezTo>
                  <a:cubicBezTo>
                    <a:pt x="3282150" y="1017754"/>
                    <a:pt x="3288921" y="958089"/>
                    <a:pt x="3270052" y="882616"/>
                  </a:cubicBezTo>
                  <a:cubicBezTo>
                    <a:pt x="3268019" y="874485"/>
                    <a:pt x="3265848" y="866259"/>
                    <a:pt x="3262100" y="858762"/>
                  </a:cubicBezTo>
                  <a:cubicBezTo>
                    <a:pt x="3257826" y="850215"/>
                    <a:pt x="3250472" y="843455"/>
                    <a:pt x="3246198" y="834908"/>
                  </a:cubicBezTo>
                  <a:cubicBezTo>
                    <a:pt x="3233769" y="810049"/>
                    <a:pt x="3243027" y="804069"/>
                    <a:pt x="3222344" y="779249"/>
                  </a:cubicBezTo>
                  <a:cubicBezTo>
                    <a:pt x="3216226" y="771908"/>
                    <a:pt x="3205633" y="769695"/>
                    <a:pt x="3198490" y="763346"/>
                  </a:cubicBezTo>
                  <a:cubicBezTo>
                    <a:pt x="3181681" y="748405"/>
                    <a:pt x="3169495" y="728113"/>
                    <a:pt x="3150782" y="715638"/>
                  </a:cubicBezTo>
                  <a:lnTo>
                    <a:pt x="3079220" y="667931"/>
                  </a:lnTo>
                  <a:lnTo>
                    <a:pt x="3031513" y="636125"/>
                  </a:lnTo>
                  <a:cubicBezTo>
                    <a:pt x="3023562" y="630824"/>
                    <a:pt x="3015304" y="625957"/>
                    <a:pt x="3007659" y="620223"/>
                  </a:cubicBezTo>
                  <a:cubicBezTo>
                    <a:pt x="2997057" y="612272"/>
                    <a:pt x="2986710" y="603969"/>
                    <a:pt x="2975853" y="596369"/>
                  </a:cubicBezTo>
                  <a:cubicBezTo>
                    <a:pt x="2960196" y="585409"/>
                    <a:pt x="2946277" y="570608"/>
                    <a:pt x="2928146" y="564564"/>
                  </a:cubicBezTo>
                  <a:cubicBezTo>
                    <a:pt x="2920195" y="561913"/>
                    <a:pt x="2911996" y="559914"/>
                    <a:pt x="2904292" y="556612"/>
                  </a:cubicBezTo>
                  <a:cubicBezTo>
                    <a:pt x="2893397" y="551943"/>
                    <a:pt x="2883585" y="544872"/>
                    <a:pt x="2872487" y="540710"/>
                  </a:cubicBezTo>
                  <a:cubicBezTo>
                    <a:pt x="2862254" y="536873"/>
                    <a:pt x="2851283" y="535409"/>
                    <a:pt x="2840681" y="532758"/>
                  </a:cubicBezTo>
                  <a:cubicBezTo>
                    <a:pt x="2816727" y="516790"/>
                    <a:pt x="2813265" y="513057"/>
                    <a:pt x="2785022" y="500953"/>
                  </a:cubicBezTo>
                  <a:cubicBezTo>
                    <a:pt x="2777318" y="497651"/>
                    <a:pt x="2769119" y="495652"/>
                    <a:pt x="2761168" y="493002"/>
                  </a:cubicBezTo>
                  <a:cubicBezTo>
                    <a:pt x="2753217" y="487701"/>
                    <a:pt x="2746098" y="480863"/>
                    <a:pt x="2737314" y="477099"/>
                  </a:cubicBezTo>
                  <a:cubicBezTo>
                    <a:pt x="2727270" y="472794"/>
                    <a:pt x="2715976" y="472288"/>
                    <a:pt x="2705509" y="469148"/>
                  </a:cubicBezTo>
                  <a:cubicBezTo>
                    <a:pt x="2689453" y="464331"/>
                    <a:pt x="2673704" y="458546"/>
                    <a:pt x="2657801" y="453245"/>
                  </a:cubicBezTo>
                  <a:lnTo>
                    <a:pt x="2633947" y="445294"/>
                  </a:lnTo>
                  <a:cubicBezTo>
                    <a:pt x="2625996" y="439993"/>
                    <a:pt x="2618826" y="433272"/>
                    <a:pt x="2610093" y="429391"/>
                  </a:cubicBezTo>
                  <a:cubicBezTo>
                    <a:pt x="2594775" y="422583"/>
                    <a:pt x="2562386" y="413489"/>
                    <a:pt x="2562386" y="413489"/>
                  </a:cubicBezTo>
                  <a:cubicBezTo>
                    <a:pt x="2502499" y="373563"/>
                    <a:pt x="2578610" y="420442"/>
                    <a:pt x="2506727" y="389635"/>
                  </a:cubicBezTo>
                  <a:cubicBezTo>
                    <a:pt x="2497943" y="385871"/>
                    <a:pt x="2491420" y="378006"/>
                    <a:pt x="2482873" y="373732"/>
                  </a:cubicBezTo>
                  <a:cubicBezTo>
                    <a:pt x="2475376" y="369984"/>
                    <a:pt x="2466970" y="368431"/>
                    <a:pt x="2459019" y="365781"/>
                  </a:cubicBezTo>
                  <a:cubicBezTo>
                    <a:pt x="2451068" y="360480"/>
                    <a:pt x="2443712" y="354152"/>
                    <a:pt x="2435165" y="349878"/>
                  </a:cubicBezTo>
                  <a:cubicBezTo>
                    <a:pt x="2427668" y="346130"/>
                    <a:pt x="2418588" y="346085"/>
                    <a:pt x="2411311" y="341927"/>
                  </a:cubicBezTo>
                  <a:cubicBezTo>
                    <a:pt x="2343918" y="303417"/>
                    <a:pt x="2410345" y="328352"/>
                    <a:pt x="2355652" y="310122"/>
                  </a:cubicBezTo>
                  <a:cubicBezTo>
                    <a:pt x="2347701" y="304821"/>
                    <a:pt x="2340582" y="297983"/>
                    <a:pt x="2331798" y="294219"/>
                  </a:cubicBezTo>
                  <a:cubicBezTo>
                    <a:pt x="2225531" y="248676"/>
                    <a:pt x="2361234" y="316997"/>
                    <a:pt x="2276139" y="278317"/>
                  </a:cubicBezTo>
                  <a:cubicBezTo>
                    <a:pt x="2186445" y="237547"/>
                    <a:pt x="2243045" y="254140"/>
                    <a:pt x="2180723" y="238560"/>
                  </a:cubicBezTo>
                  <a:cubicBezTo>
                    <a:pt x="2156769" y="222592"/>
                    <a:pt x="2153307" y="218859"/>
                    <a:pt x="2125064" y="206755"/>
                  </a:cubicBezTo>
                  <a:cubicBezTo>
                    <a:pt x="2117360" y="203453"/>
                    <a:pt x="2109161" y="201454"/>
                    <a:pt x="2101210" y="198804"/>
                  </a:cubicBezTo>
                  <a:cubicBezTo>
                    <a:pt x="2093259" y="193503"/>
                    <a:pt x="2085903" y="187175"/>
                    <a:pt x="2077356" y="182901"/>
                  </a:cubicBezTo>
                  <a:cubicBezTo>
                    <a:pt x="2058336" y="173391"/>
                    <a:pt x="2034394" y="165929"/>
                    <a:pt x="2013746" y="159047"/>
                  </a:cubicBezTo>
                  <a:cubicBezTo>
                    <a:pt x="1957807" y="121754"/>
                    <a:pt x="2028735" y="164667"/>
                    <a:pt x="1950135" y="135193"/>
                  </a:cubicBezTo>
                  <a:cubicBezTo>
                    <a:pt x="1941187" y="131838"/>
                    <a:pt x="1935014" y="123172"/>
                    <a:pt x="1926281" y="119291"/>
                  </a:cubicBezTo>
                  <a:cubicBezTo>
                    <a:pt x="1910963" y="112483"/>
                    <a:pt x="1878573" y="103388"/>
                    <a:pt x="1878573" y="103388"/>
                  </a:cubicBezTo>
                  <a:cubicBezTo>
                    <a:pt x="1870622" y="98087"/>
                    <a:pt x="1863503" y="91249"/>
                    <a:pt x="1854720" y="87485"/>
                  </a:cubicBezTo>
                  <a:cubicBezTo>
                    <a:pt x="1844675" y="83180"/>
                    <a:pt x="1833381" y="82674"/>
                    <a:pt x="1822914" y="79534"/>
                  </a:cubicBezTo>
                  <a:cubicBezTo>
                    <a:pt x="1806858" y="74717"/>
                    <a:pt x="1791109" y="68932"/>
                    <a:pt x="1775207" y="63631"/>
                  </a:cubicBezTo>
                  <a:cubicBezTo>
                    <a:pt x="1767256" y="60981"/>
                    <a:pt x="1758327" y="60329"/>
                    <a:pt x="1751353" y="55680"/>
                  </a:cubicBezTo>
                  <a:cubicBezTo>
                    <a:pt x="1743402" y="50379"/>
                    <a:pt x="1736480" y="43044"/>
                    <a:pt x="1727499" y="39778"/>
                  </a:cubicBezTo>
                  <a:cubicBezTo>
                    <a:pt x="1684146" y="24013"/>
                    <a:pt x="1658967" y="24482"/>
                    <a:pt x="1616180" y="15924"/>
                  </a:cubicBezTo>
                  <a:cubicBezTo>
                    <a:pt x="1605464" y="13781"/>
                    <a:pt x="1594883" y="10974"/>
                    <a:pt x="1584375" y="7972"/>
                  </a:cubicBezTo>
                  <a:cubicBezTo>
                    <a:pt x="1553614" y="-817"/>
                    <a:pt x="1570291" y="21"/>
                    <a:pt x="1552570" y="21"/>
                  </a:cubicBezTo>
                </a:path>
              </a:pathLst>
            </a:cu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en-AU" sz="14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2AA90C-0E8B-4ECB-82D9-34922260FB00}"/>
              </a:ext>
            </a:extLst>
          </p:cNvPr>
          <p:cNvGrpSpPr/>
          <p:nvPr/>
        </p:nvGrpSpPr>
        <p:grpSpPr>
          <a:xfrm>
            <a:off x="2480807" y="2512612"/>
            <a:ext cx="4675367" cy="2926080"/>
            <a:chOff x="2480807" y="2512612"/>
            <a:chExt cx="4675367" cy="2926080"/>
          </a:xfrm>
          <a:noFill/>
        </p:grpSpPr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2150E51-C49C-4E26-85F1-321F0A40C28D}"/>
                </a:ext>
              </a:extLst>
            </p:cNvPr>
            <p:cNvSpPr/>
            <p:nvPr/>
          </p:nvSpPr>
          <p:spPr bwMode="auto">
            <a:xfrm>
              <a:off x="2480807" y="2512612"/>
              <a:ext cx="4675367" cy="2297927"/>
            </a:xfrm>
            <a:custGeom>
              <a:avLst/>
              <a:gdLst>
                <a:gd name="connsiteX0" fmla="*/ 1542553 w 4675367"/>
                <a:gd name="connsiteY0" fmla="*/ 2297927 h 2297927"/>
                <a:gd name="connsiteX1" fmla="*/ 1502796 w 4675367"/>
                <a:gd name="connsiteY1" fmla="*/ 2274073 h 2297927"/>
                <a:gd name="connsiteX2" fmla="*/ 1478943 w 4675367"/>
                <a:gd name="connsiteY2" fmla="*/ 2266122 h 2297927"/>
                <a:gd name="connsiteX3" fmla="*/ 1455089 w 4675367"/>
                <a:gd name="connsiteY3" fmla="*/ 2250219 h 2297927"/>
                <a:gd name="connsiteX4" fmla="*/ 1391478 w 4675367"/>
                <a:gd name="connsiteY4" fmla="*/ 2242268 h 2297927"/>
                <a:gd name="connsiteX5" fmla="*/ 1319916 w 4675367"/>
                <a:gd name="connsiteY5" fmla="*/ 2226365 h 2297927"/>
                <a:gd name="connsiteX6" fmla="*/ 1272209 w 4675367"/>
                <a:gd name="connsiteY6" fmla="*/ 2218414 h 2297927"/>
                <a:gd name="connsiteX7" fmla="*/ 1240403 w 4675367"/>
                <a:gd name="connsiteY7" fmla="*/ 2210463 h 2297927"/>
                <a:gd name="connsiteX8" fmla="*/ 1168842 w 4675367"/>
                <a:gd name="connsiteY8" fmla="*/ 2202511 h 2297927"/>
                <a:gd name="connsiteX9" fmla="*/ 1121134 w 4675367"/>
                <a:gd name="connsiteY9" fmla="*/ 2194560 h 2297927"/>
                <a:gd name="connsiteX10" fmla="*/ 1049572 w 4675367"/>
                <a:gd name="connsiteY10" fmla="*/ 2186609 h 2297927"/>
                <a:gd name="connsiteX11" fmla="*/ 1009816 w 4675367"/>
                <a:gd name="connsiteY11" fmla="*/ 2178658 h 2297927"/>
                <a:gd name="connsiteX12" fmla="*/ 954156 w 4675367"/>
                <a:gd name="connsiteY12" fmla="*/ 2170706 h 2297927"/>
                <a:gd name="connsiteX13" fmla="*/ 914400 w 4675367"/>
                <a:gd name="connsiteY13" fmla="*/ 2162755 h 2297927"/>
                <a:gd name="connsiteX14" fmla="*/ 834887 w 4675367"/>
                <a:gd name="connsiteY14" fmla="*/ 2146852 h 2297927"/>
                <a:gd name="connsiteX15" fmla="*/ 795130 w 4675367"/>
                <a:gd name="connsiteY15" fmla="*/ 2138901 h 2297927"/>
                <a:gd name="connsiteX16" fmla="*/ 723569 w 4675367"/>
                <a:gd name="connsiteY16" fmla="*/ 2107096 h 2297927"/>
                <a:gd name="connsiteX17" fmla="*/ 691763 w 4675367"/>
                <a:gd name="connsiteY17" fmla="*/ 2099145 h 2297927"/>
                <a:gd name="connsiteX18" fmla="*/ 667910 w 4675367"/>
                <a:gd name="connsiteY18" fmla="*/ 2083242 h 2297927"/>
                <a:gd name="connsiteX19" fmla="*/ 644056 w 4675367"/>
                <a:gd name="connsiteY19" fmla="*/ 2075291 h 2297927"/>
                <a:gd name="connsiteX20" fmla="*/ 612250 w 4675367"/>
                <a:gd name="connsiteY20" fmla="*/ 2059388 h 2297927"/>
                <a:gd name="connsiteX21" fmla="*/ 588396 w 4675367"/>
                <a:gd name="connsiteY21" fmla="*/ 2043485 h 2297927"/>
                <a:gd name="connsiteX22" fmla="*/ 564543 w 4675367"/>
                <a:gd name="connsiteY22" fmla="*/ 2035534 h 2297927"/>
                <a:gd name="connsiteX23" fmla="*/ 477078 w 4675367"/>
                <a:gd name="connsiteY23" fmla="*/ 1995778 h 2297927"/>
                <a:gd name="connsiteX24" fmla="*/ 453224 w 4675367"/>
                <a:gd name="connsiteY24" fmla="*/ 1979875 h 2297927"/>
                <a:gd name="connsiteX25" fmla="*/ 397565 w 4675367"/>
                <a:gd name="connsiteY25" fmla="*/ 1956021 h 2297927"/>
                <a:gd name="connsiteX26" fmla="*/ 349857 w 4675367"/>
                <a:gd name="connsiteY26" fmla="*/ 1924216 h 2297927"/>
                <a:gd name="connsiteX27" fmla="*/ 318052 w 4675367"/>
                <a:gd name="connsiteY27" fmla="*/ 1908313 h 2297927"/>
                <a:gd name="connsiteX28" fmla="*/ 262393 w 4675367"/>
                <a:gd name="connsiteY28" fmla="*/ 1868557 h 2297927"/>
                <a:gd name="connsiteX29" fmla="*/ 214685 w 4675367"/>
                <a:gd name="connsiteY29" fmla="*/ 1836751 h 2297927"/>
                <a:gd name="connsiteX30" fmla="*/ 143123 w 4675367"/>
                <a:gd name="connsiteY30" fmla="*/ 1781092 h 2297927"/>
                <a:gd name="connsiteX31" fmla="*/ 119270 w 4675367"/>
                <a:gd name="connsiteY31" fmla="*/ 1765190 h 2297927"/>
                <a:gd name="connsiteX32" fmla="*/ 95416 w 4675367"/>
                <a:gd name="connsiteY32" fmla="*/ 1749287 h 2297927"/>
                <a:gd name="connsiteX33" fmla="*/ 55659 w 4675367"/>
                <a:gd name="connsiteY33" fmla="*/ 1709531 h 2297927"/>
                <a:gd name="connsiteX34" fmla="*/ 39756 w 4675367"/>
                <a:gd name="connsiteY34" fmla="*/ 1685677 h 2297927"/>
                <a:gd name="connsiteX35" fmla="*/ 23854 w 4675367"/>
                <a:gd name="connsiteY35" fmla="*/ 1637969 h 2297927"/>
                <a:gd name="connsiteX36" fmla="*/ 15903 w 4675367"/>
                <a:gd name="connsiteY36" fmla="*/ 1614115 h 2297927"/>
                <a:gd name="connsiteX37" fmla="*/ 0 w 4675367"/>
                <a:gd name="connsiteY37" fmla="*/ 1590261 h 2297927"/>
                <a:gd name="connsiteX38" fmla="*/ 7951 w 4675367"/>
                <a:gd name="connsiteY38" fmla="*/ 1558456 h 2297927"/>
                <a:gd name="connsiteX39" fmla="*/ 55659 w 4675367"/>
                <a:gd name="connsiteY39" fmla="*/ 1542553 h 2297927"/>
                <a:gd name="connsiteX40" fmla="*/ 79513 w 4675367"/>
                <a:gd name="connsiteY40" fmla="*/ 1526651 h 2297927"/>
                <a:gd name="connsiteX41" fmla="*/ 174929 w 4675367"/>
                <a:gd name="connsiteY41" fmla="*/ 1510748 h 2297927"/>
                <a:gd name="connsiteX42" fmla="*/ 230588 w 4675367"/>
                <a:gd name="connsiteY42" fmla="*/ 1502797 h 2297927"/>
                <a:gd name="connsiteX43" fmla="*/ 445273 w 4675367"/>
                <a:gd name="connsiteY43" fmla="*/ 1526651 h 2297927"/>
                <a:gd name="connsiteX44" fmla="*/ 556591 w 4675367"/>
                <a:gd name="connsiteY44" fmla="*/ 1550505 h 2297927"/>
                <a:gd name="connsiteX45" fmla="*/ 659958 w 4675367"/>
                <a:gd name="connsiteY45" fmla="*/ 1574358 h 2297927"/>
                <a:gd name="connsiteX46" fmla="*/ 699715 w 4675367"/>
                <a:gd name="connsiteY46" fmla="*/ 1582310 h 2297927"/>
                <a:gd name="connsiteX47" fmla="*/ 755374 w 4675367"/>
                <a:gd name="connsiteY47" fmla="*/ 1590261 h 2297927"/>
                <a:gd name="connsiteX48" fmla="*/ 795130 w 4675367"/>
                <a:gd name="connsiteY48" fmla="*/ 1598212 h 2297927"/>
                <a:gd name="connsiteX49" fmla="*/ 858741 w 4675367"/>
                <a:gd name="connsiteY49" fmla="*/ 1606164 h 2297927"/>
                <a:gd name="connsiteX50" fmla="*/ 962108 w 4675367"/>
                <a:gd name="connsiteY50" fmla="*/ 1622066 h 2297927"/>
                <a:gd name="connsiteX51" fmla="*/ 1113183 w 4675367"/>
                <a:gd name="connsiteY51" fmla="*/ 1630018 h 2297927"/>
                <a:gd name="connsiteX52" fmla="*/ 1288111 w 4675367"/>
                <a:gd name="connsiteY52" fmla="*/ 1645920 h 2297927"/>
                <a:gd name="connsiteX53" fmla="*/ 1327868 w 4675367"/>
                <a:gd name="connsiteY53" fmla="*/ 1653871 h 2297927"/>
                <a:gd name="connsiteX54" fmla="*/ 1486894 w 4675367"/>
                <a:gd name="connsiteY54" fmla="*/ 1669774 h 2297927"/>
                <a:gd name="connsiteX55" fmla="*/ 1566407 w 4675367"/>
                <a:gd name="connsiteY55" fmla="*/ 1677725 h 2297927"/>
                <a:gd name="connsiteX56" fmla="*/ 1630017 w 4675367"/>
                <a:gd name="connsiteY56" fmla="*/ 1685677 h 2297927"/>
                <a:gd name="connsiteX57" fmla="*/ 1844703 w 4675367"/>
                <a:gd name="connsiteY57" fmla="*/ 1701579 h 2297927"/>
                <a:gd name="connsiteX58" fmla="*/ 1932167 w 4675367"/>
                <a:gd name="connsiteY58" fmla="*/ 1709531 h 2297927"/>
                <a:gd name="connsiteX59" fmla="*/ 2043485 w 4675367"/>
                <a:gd name="connsiteY59" fmla="*/ 1717482 h 2297927"/>
                <a:gd name="connsiteX60" fmla="*/ 2099144 w 4675367"/>
                <a:gd name="connsiteY60" fmla="*/ 1725433 h 2297927"/>
                <a:gd name="connsiteX61" fmla="*/ 2258170 w 4675367"/>
                <a:gd name="connsiteY61" fmla="*/ 1733385 h 2297927"/>
                <a:gd name="connsiteX62" fmla="*/ 2488758 w 4675367"/>
                <a:gd name="connsiteY62" fmla="*/ 1725433 h 2297927"/>
                <a:gd name="connsiteX63" fmla="*/ 2568271 w 4675367"/>
                <a:gd name="connsiteY63" fmla="*/ 1717482 h 2297927"/>
                <a:gd name="connsiteX64" fmla="*/ 2719346 w 4675367"/>
                <a:gd name="connsiteY64" fmla="*/ 1709531 h 2297927"/>
                <a:gd name="connsiteX65" fmla="*/ 2981739 w 4675367"/>
                <a:gd name="connsiteY65" fmla="*/ 1693628 h 2297927"/>
                <a:gd name="connsiteX66" fmla="*/ 3053301 w 4675367"/>
                <a:gd name="connsiteY66" fmla="*/ 1685677 h 2297927"/>
                <a:gd name="connsiteX67" fmla="*/ 3220278 w 4675367"/>
                <a:gd name="connsiteY67" fmla="*/ 1669774 h 2297927"/>
                <a:gd name="connsiteX68" fmla="*/ 3244132 w 4675367"/>
                <a:gd name="connsiteY68" fmla="*/ 1661823 h 2297927"/>
                <a:gd name="connsiteX69" fmla="*/ 3323645 w 4675367"/>
                <a:gd name="connsiteY69" fmla="*/ 1645920 h 2297927"/>
                <a:gd name="connsiteX70" fmla="*/ 3347499 w 4675367"/>
                <a:gd name="connsiteY70" fmla="*/ 1630018 h 2297927"/>
                <a:gd name="connsiteX71" fmla="*/ 3355450 w 4675367"/>
                <a:gd name="connsiteY71" fmla="*/ 1606164 h 2297927"/>
                <a:gd name="connsiteX72" fmla="*/ 3347499 w 4675367"/>
                <a:gd name="connsiteY72" fmla="*/ 1526651 h 2297927"/>
                <a:gd name="connsiteX73" fmla="*/ 3307743 w 4675367"/>
                <a:gd name="connsiteY73" fmla="*/ 1478943 h 2297927"/>
                <a:gd name="connsiteX74" fmla="*/ 3212327 w 4675367"/>
                <a:gd name="connsiteY74" fmla="*/ 1455089 h 2297927"/>
                <a:gd name="connsiteX75" fmla="*/ 3188473 w 4675367"/>
                <a:gd name="connsiteY75" fmla="*/ 1431235 h 2297927"/>
                <a:gd name="connsiteX76" fmla="*/ 3140765 w 4675367"/>
                <a:gd name="connsiteY76" fmla="*/ 1415332 h 2297927"/>
                <a:gd name="connsiteX77" fmla="*/ 3069203 w 4675367"/>
                <a:gd name="connsiteY77" fmla="*/ 1399430 h 2297927"/>
                <a:gd name="connsiteX78" fmla="*/ 2989690 w 4675367"/>
                <a:gd name="connsiteY78" fmla="*/ 1367625 h 2297927"/>
                <a:gd name="connsiteX79" fmla="*/ 2941983 w 4675367"/>
                <a:gd name="connsiteY79" fmla="*/ 1351722 h 2297927"/>
                <a:gd name="connsiteX80" fmla="*/ 2918129 w 4675367"/>
                <a:gd name="connsiteY80" fmla="*/ 1335819 h 2297927"/>
                <a:gd name="connsiteX81" fmla="*/ 2870421 w 4675367"/>
                <a:gd name="connsiteY81" fmla="*/ 1319917 h 2297927"/>
                <a:gd name="connsiteX82" fmla="*/ 2854518 w 4675367"/>
                <a:gd name="connsiteY82" fmla="*/ 1296063 h 2297927"/>
                <a:gd name="connsiteX83" fmla="*/ 2830664 w 4675367"/>
                <a:gd name="connsiteY83" fmla="*/ 1288111 h 2297927"/>
                <a:gd name="connsiteX84" fmla="*/ 2782956 w 4675367"/>
                <a:gd name="connsiteY84" fmla="*/ 1264258 h 2297927"/>
                <a:gd name="connsiteX85" fmla="*/ 2759103 w 4675367"/>
                <a:gd name="connsiteY85" fmla="*/ 1248355 h 2297927"/>
                <a:gd name="connsiteX86" fmla="*/ 2711395 w 4675367"/>
                <a:gd name="connsiteY86" fmla="*/ 1232452 h 2297927"/>
                <a:gd name="connsiteX87" fmla="*/ 2687541 w 4675367"/>
                <a:gd name="connsiteY87" fmla="*/ 1216550 h 2297927"/>
                <a:gd name="connsiteX88" fmla="*/ 2639833 w 4675367"/>
                <a:gd name="connsiteY88" fmla="*/ 1200647 h 2297927"/>
                <a:gd name="connsiteX89" fmla="*/ 2615979 w 4675367"/>
                <a:gd name="connsiteY89" fmla="*/ 1184745 h 2297927"/>
                <a:gd name="connsiteX90" fmla="*/ 2568271 w 4675367"/>
                <a:gd name="connsiteY90" fmla="*/ 1168842 h 2297927"/>
                <a:gd name="connsiteX91" fmla="*/ 2496710 w 4675367"/>
                <a:gd name="connsiteY91" fmla="*/ 1137037 h 2297927"/>
                <a:gd name="connsiteX92" fmla="*/ 2472856 w 4675367"/>
                <a:gd name="connsiteY92" fmla="*/ 1129085 h 2297927"/>
                <a:gd name="connsiteX93" fmla="*/ 2425148 w 4675367"/>
                <a:gd name="connsiteY93" fmla="*/ 1097280 h 2297927"/>
                <a:gd name="connsiteX94" fmla="*/ 2401294 w 4675367"/>
                <a:gd name="connsiteY94" fmla="*/ 1081378 h 2297927"/>
                <a:gd name="connsiteX95" fmla="*/ 2377440 w 4675367"/>
                <a:gd name="connsiteY95" fmla="*/ 1073426 h 2297927"/>
                <a:gd name="connsiteX96" fmla="*/ 2329732 w 4675367"/>
                <a:gd name="connsiteY96" fmla="*/ 1033670 h 2297927"/>
                <a:gd name="connsiteX97" fmla="*/ 2282024 w 4675367"/>
                <a:gd name="connsiteY97" fmla="*/ 1017767 h 2297927"/>
                <a:gd name="connsiteX98" fmla="*/ 2234316 w 4675367"/>
                <a:gd name="connsiteY98" fmla="*/ 993913 h 2297927"/>
                <a:gd name="connsiteX99" fmla="*/ 2210463 w 4675367"/>
                <a:gd name="connsiteY99" fmla="*/ 978011 h 2297927"/>
                <a:gd name="connsiteX100" fmla="*/ 2186609 w 4675367"/>
                <a:gd name="connsiteY100" fmla="*/ 970059 h 2297927"/>
                <a:gd name="connsiteX101" fmla="*/ 2162755 w 4675367"/>
                <a:gd name="connsiteY101" fmla="*/ 954157 h 2297927"/>
                <a:gd name="connsiteX102" fmla="*/ 2138901 w 4675367"/>
                <a:gd name="connsiteY102" fmla="*/ 946205 h 2297927"/>
                <a:gd name="connsiteX103" fmla="*/ 2091193 w 4675367"/>
                <a:gd name="connsiteY103" fmla="*/ 922351 h 2297927"/>
                <a:gd name="connsiteX104" fmla="*/ 2035534 w 4675367"/>
                <a:gd name="connsiteY104" fmla="*/ 874644 h 2297927"/>
                <a:gd name="connsiteX105" fmla="*/ 2003729 w 4675367"/>
                <a:gd name="connsiteY105" fmla="*/ 826936 h 2297927"/>
                <a:gd name="connsiteX106" fmla="*/ 1987826 w 4675367"/>
                <a:gd name="connsiteY106" fmla="*/ 803082 h 2297927"/>
                <a:gd name="connsiteX107" fmla="*/ 1963972 w 4675367"/>
                <a:gd name="connsiteY107" fmla="*/ 779228 h 2297927"/>
                <a:gd name="connsiteX108" fmla="*/ 1956021 w 4675367"/>
                <a:gd name="connsiteY108" fmla="*/ 755374 h 2297927"/>
                <a:gd name="connsiteX109" fmla="*/ 1940118 w 4675367"/>
                <a:gd name="connsiteY109" fmla="*/ 731520 h 2297927"/>
                <a:gd name="connsiteX110" fmla="*/ 1924216 w 4675367"/>
                <a:gd name="connsiteY110" fmla="*/ 683812 h 2297927"/>
                <a:gd name="connsiteX111" fmla="*/ 1932167 w 4675367"/>
                <a:gd name="connsiteY111" fmla="*/ 644056 h 2297927"/>
                <a:gd name="connsiteX112" fmla="*/ 1995777 w 4675367"/>
                <a:gd name="connsiteY112" fmla="*/ 588397 h 2297927"/>
                <a:gd name="connsiteX113" fmla="*/ 2019631 w 4675367"/>
                <a:gd name="connsiteY113" fmla="*/ 572494 h 2297927"/>
                <a:gd name="connsiteX114" fmla="*/ 2067339 w 4675367"/>
                <a:gd name="connsiteY114" fmla="*/ 540689 h 2297927"/>
                <a:gd name="connsiteX115" fmla="*/ 2091193 w 4675367"/>
                <a:gd name="connsiteY115" fmla="*/ 524786 h 2297927"/>
                <a:gd name="connsiteX116" fmla="*/ 2186609 w 4675367"/>
                <a:gd name="connsiteY116" fmla="*/ 492981 h 2297927"/>
                <a:gd name="connsiteX117" fmla="*/ 2210463 w 4675367"/>
                <a:gd name="connsiteY117" fmla="*/ 485030 h 2297927"/>
                <a:gd name="connsiteX118" fmla="*/ 2234316 w 4675367"/>
                <a:gd name="connsiteY118" fmla="*/ 477078 h 2297927"/>
                <a:gd name="connsiteX119" fmla="*/ 2266122 w 4675367"/>
                <a:gd name="connsiteY119" fmla="*/ 469127 h 2297927"/>
                <a:gd name="connsiteX120" fmla="*/ 2305878 w 4675367"/>
                <a:gd name="connsiteY120" fmla="*/ 461176 h 2297927"/>
                <a:gd name="connsiteX121" fmla="*/ 2329732 w 4675367"/>
                <a:gd name="connsiteY121" fmla="*/ 453225 h 2297927"/>
                <a:gd name="connsiteX122" fmla="*/ 2361537 w 4675367"/>
                <a:gd name="connsiteY122" fmla="*/ 445273 h 2297927"/>
                <a:gd name="connsiteX123" fmla="*/ 2433099 w 4675367"/>
                <a:gd name="connsiteY123" fmla="*/ 413468 h 2297927"/>
                <a:gd name="connsiteX124" fmla="*/ 2480807 w 4675367"/>
                <a:gd name="connsiteY124" fmla="*/ 397565 h 2297927"/>
                <a:gd name="connsiteX125" fmla="*/ 2528515 w 4675367"/>
                <a:gd name="connsiteY125" fmla="*/ 373711 h 2297927"/>
                <a:gd name="connsiteX126" fmla="*/ 2584174 w 4675367"/>
                <a:gd name="connsiteY126" fmla="*/ 357809 h 2297927"/>
                <a:gd name="connsiteX127" fmla="*/ 2663687 w 4675367"/>
                <a:gd name="connsiteY127" fmla="*/ 326004 h 2297927"/>
                <a:gd name="connsiteX128" fmla="*/ 2687541 w 4675367"/>
                <a:gd name="connsiteY128" fmla="*/ 318052 h 2297927"/>
                <a:gd name="connsiteX129" fmla="*/ 2711395 w 4675367"/>
                <a:gd name="connsiteY129" fmla="*/ 310101 h 2297927"/>
                <a:gd name="connsiteX130" fmla="*/ 2767054 w 4675367"/>
                <a:gd name="connsiteY130" fmla="*/ 278296 h 2297927"/>
                <a:gd name="connsiteX131" fmla="*/ 2798859 w 4675367"/>
                <a:gd name="connsiteY131" fmla="*/ 270345 h 2297927"/>
                <a:gd name="connsiteX132" fmla="*/ 2846567 w 4675367"/>
                <a:gd name="connsiteY132" fmla="*/ 254442 h 2297927"/>
                <a:gd name="connsiteX133" fmla="*/ 2870421 w 4675367"/>
                <a:gd name="connsiteY133" fmla="*/ 238539 h 2297927"/>
                <a:gd name="connsiteX134" fmla="*/ 2949934 w 4675367"/>
                <a:gd name="connsiteY134" fmla="*/ 214685 h 2297927"/>
                <a:gd name="connsiteX135" fmla="*/ 2973788 w 4675367"/>
                <a:gd name="connsiteY135" fmla="*/ 198783 h 2297927"/>
                <a:gd name="connsiteX136" fmla="*/ 3021496 w 4675367"/>
                <a:gd name="connsiteY136" fmla="*/ 182880 h 2297927"/>
                <a:gd name="connsiteX137" fmla="*/ 3045350 w 4675367"/>
                <a:gd name="connsiteY137" fmla="*/ 166978 h 2297927"/>
                <a:gd name="connsiteX138" fmla="*/ 3101009 w 4675367"/>
                <a:gd name="connsiteY138" fmla="*/ 151075 h 2297927"/>
                <a:gd name="connsiteX139" fmla="*/ 3124863 w 4675367"/>
                <a:gd name="connsiteY139" fmla="*/ 143124 h 2297927"/>
                <a:gd name="connsiteX140" fmla="*/ 3148716 w 4675367"/>
                <a:gd name="connsiteY140" fmla="*/ 127221 h 2297927"/>
                <a:gd name="connsiteX141" fmla="*/ 3188473 w 4675367"/>
                <a:gd name="connsiteY141" fmla="*/ 119270 h 2297927"/>
                <a:gd name="connsiteX142" fmla="*/ 3220278 w 4675367"/>
                <a:gd name="connsiteY142" fmla="*/ 111318 h 2297927"/>
                <a:gd name="connsiteX143" fmla="*/ 3267986 w 4675367"/>
                <a:gd name="connsiteY143" fmla="*/ 95416 h 2297927"/>
                <a:gd name="connsiteX144" fmla="*/ 3291840 w 4675367"/>
                <a:gd name="connsiteY144" fmla="*/ 87465 h 2297927"/>
                <a:gd name="connsiteX145" fmla="*/ 3339548 w 4675367"/>
                <a:gd name="connsiteY145" fmla="*/ 63611 h 2297927"/>
                <a:gd name="connsiteX146" fmla="*/ 3387256 w 4675367"/>
                <a:gd name="connsiteY146" fmla="*/ 47708 h 2297927"/>
                <a:gd name="connsiteX147" fmla="*/ 3411110 w 4675367"/>
                <a:gd name="connsiteY147" fmla="*/ 31805 h 2297927"/>
                <a:gd name="connsiteX148" fmla="*/ 3434963 w 4675367"/>
                <a:gd name="connsiteY148" fmla="*/ 23854 h 2297927"/>
                <a:gd name="connsiteX149" fmla="*/ 3530379 w 4675367"/>
                <a:gd name="connsiteY149" fmla="*/ 7951 h 2297927"/>
                <a:gd name="connsiteX150" fmla="*/ 3578087 w 4675367"/>
                <a:gd name="connsiteY150" fmla="*/ 0 h 2297927"/>
                <a:gd name="connsiteX151" fmla="*/ 3713259 w 4675367"/>
                <a:gd name="connsiteY151" fmla="*/ 7951 h 2297927"/>
                <a:gd name="connsiteX152" fmla="*/ 3768918 w 4675367"/>
                <a:gd name="connsiteY152" fmla="*/ 23854 h 2297927"/>
                <a:gd name="connsiteX153" fmla="*/ 3816626 w 4675367"/>
                <a:gd name="connsiteY153" fmla="*/ 55659 h 2297927"/>
                <a:gd name="connsiteX154" fmla="*/ 3848431 w 4675367"/>
                <a:gd name="connsiteY154" fmla="*/ 111318 h 2297927"/>
                <a:gd name="connsiteX155" fmla="*/ 3824577 w 4675367"/>
                <a:gd name="connsiteY155" fmla="*/ 238539 h 2297927"/>
                <a:gd name="connsiteX156" fmla="*/ 3800723 w 4675367"/>
                <a:gd name="connsiteY156" fmla="*/ 254442 h 2297927"/>
                <a:gd name="connsiteX157" fmla="*/ 3784821 w 4675367"/>
                <a:gd name="connsiteY157" fmla="*/ 278296 h 2297927"/>
                <a:gd name="connsiteX158" fmla="*/ 3737113 w 4675367"/>
                <a:gd name="connsiteY158" fmla="*/ 302150 h 2297927"/>
                <a:gd name="connsiteX159" fmla="*/ 3713259 w 4675367"/>
                <a:gd name="connsiteY159" fmla="*/ 318052 h 2297927"/>
                <a:gd name="connsiteX160" fmla="*/ 3665551 w 4675367"/>
                <a:gd name="connsiteY160" fmla="*/ 333955 h 2297927"/>
                <a:gd name="connsiteX161" fmla="*/ 3641697 w 4675367"/>
                <a:gd name="connsiteY161" fmla="*/ 349858 h 2297927"/>
                <a:gd name="connsiteX162" fmla="*/ 3593990 w 4675367"/>
                <a:gd name="connsiteY162" fmla="*/ 365760 h 2297927"/>
                <a:gd name="connsiteX163" fmla="*/ 3530379 w 4675367"/>
                <a:gd name="connsiteY163" fmla="*/ 381663 h 2297927"/>
                <a:gd name="connsiteX164" fmla="*/ 3434963 w 4675367"/>
                <a:gd name="connsiteY164" fmla="*/ 397565 h 2297927"/>
                <a:gd name="connsiteX165" fmla="*/ 3363402 w 4675367"/>
                <a:gd name="connsiteY165" fmla="*/ 421419 h 2297927"/>
                <a:gd name="connsiteX166" fmla="*/ 3339548 w 4675367"/>
                <a:gd name="connsiteY166" fmla="*/ 429371 h 2297927"/>
                <a:gd name="connsiteX167" fmla="*/ 3236181 w 4675367"/>
                <a:gd name="connsiteY167" fmla="*/ 445273 h 2297927"/>
                <a:gd name="connsiteX168" fmla="*/ 3204376 w 4675367"/>
                <a:gd name="connsiteY168" fmla="*/ 453225 h 2297927"/>
                <a:gd name="connsiteX169" fmla="*/ 3156668 w 4675367"/>
                <a:gd name="connsiteY169" fmla="*/ 469127 h 2297927"/>
                <a:gd name="connsiteX170" fmla="*/ 3132814 w 4675367"/>
                <a:gd name="connsiteY170" fmla="*/ 485030 h 2297927"/>
                <a:gd name="connsiteX171" fmla="*/ 3093057 w 4675367"/>
                <a:gd name="connsiteY171" fmla="*/ 492981 h 2297927"/>
                <a:gd name="connsiteX172" fmla="*/ 3037398 w 4675367"/>
                <a:gd name="connsiteY172" fmla="*/ 508884 h 2297927"/>
                <a:gd name="connsiteX173" fmla="*/ 3013544 w 4675367"/>
                <a:gd name="connsiteY173" fmla="*/ 524786 h 2297927"/>
                <a:gd name="connsiteX174" fmla="*/ 2989690 w 4675367"/>
                <a:gd name="connsiteY174" fmla="*/ 572494 h 2297927"/>
                <a:gd name="connsiteX175" fmla="*/ 2981739 w 4675367"/>
                <a:gd name="connsiteY175" fmla="*/ 596348 h 2297927"/>
                <a:gd name="connsiteX176" fmla="*/ 3005593 w 4675367"/>
                <a:gd name="connsiteY176" fmla="*/ 620202 h 2297927"/>
                <a:gd name="connsiteX177" fmla="*/ 3053301 w 4675367"/>
                <a:gd name="connsiteY177" fmla="*/ 636105 h 2297927"/>
                <a:gd name="connsiteX178" fmla="*/ 3108960 w 4675367"/>
                <a:gd name="connsiteY178" fmla="*/ 652007 h 2297927"/>
                <a:gd name="connsiteX179" fmla="*/ 3172570 w 4675367"/>
                <a:gd name="connsiteY179" fmla="*/ 659958 h 2297927"/>
                <a:gd name="connsiteX180" fmla="*/ 3204376 w 4675367"/>
                <a:gd name="connsiteY180" fmla="*/ 667910 h 2297927"/>
                <a:gd name="connsiteX181" fmla="*/ 3395207 w 4675367"/>
                <a:gd name="connsiteY181" fmla="*/ 691764 h 2297927"/>
                <a:gd name="connsiteX182" fmla="*/ 3427012 w 4675367"/>
                <a:gd name="connsiteY182" fmla="*/ 699715 h 2297927"/>
                <a:gd name="connsiteX183" fmla="*/ 3474720 w 4675367"/>
                <a:gd name="connsiteY183" fmla="*/ 715618 h 2297927"/>
                <a:gd name="connsiteX184" fmla="*/ 3506525 w 4675367"/>
                <a:gd name="connsiteY184" fmla="*/ 723569 h 2297927"/>
                <a:gd name="connsiteX185" fmla="*/ 3530379 w 4675367"/>
                <a:gd name="connsiteY185" fmla="*/ 739471 h 2297927"/>
                <a:gd name="connsiteX186" fmla="*/ 3601941 w 4675367"/>
                <a:gd name="connsiteY186" fmla="*/ 755374 h 2297927"/>
                <a:gd name="connsiteX187" fmla="*/ 3689405 w 4675367"/>
                <a:gd name="connsiteY187" fmla="*/ 771277 h 2297927"/>
                <a:gd name="connsiteX188" fmla="*/ 3784821 w 4675367"/>
                <a:gd name="connsiteY188" fmla="*/ 803082 h 2297927"/>
                <a:gd name="connsiteX189" fmla="*/ 3808675 w 4675367"/>
                <a:gd name="connsiteY189" fmla="*/ 811033 h 2297927"/>
                <a:gd name="connsiteX190" fmla="*/ 3832529 w 4675367"/>
                <a:gd name="connsiteY190" fmla="*/ 818985 h 2297927"/>
                <a:gd name="connsiteX191" fmla="*/ 3904090 w 4675367"/>
                <a:gd name="connsiteY191" fmla="*/ 834887 h 2297927"/>
                <a:gd name="connsiteX192" fmla="*/ 3991555 w 4675367"/>
                <a:gd name="connsiteY192" fmla="*/ 866692 h 2297927"/>
                <a:gd name="connsiteX193" fmla="*/ 4063116 w 4675367"/>
                <a:gd name="connsiteY193" fmla="*/ 890546 h 2297927"/>
                <a:gd name="connsiteX194" fmla="*/ 4086970 w 4675367"/>
                <a:gd name="connsiteY194" fmla="*/ 898498 h 2297927"/>
                <a:gd name="connsiteX195" fmla="*/ 4110824 w 4675367"/>
                <a:gd name="connsiteY195" fmla="*/ 914400 h 2297927"/>
                <a:gd name="connsiteX196" fmla="*/ 4174435 w 4675367"/>
                <a:gd name="connsiteY196" fmla="*/ 922351 h 2297927"/>
                <a:gd name="connsiteX197" fmla="*/ 4214191 w 4675367"/>
                <a:gd name="connsiteY197" fmla="*/ 930303 h 2297927"/>
                <a:gd name="connsiteX198" fmla="*/ 4269850 w 4675367"/>
                <a:gd name="connsiteY198" fmla="*/ 938254 h 2297927"/>
                <a:gd name="connsiteX199" fmla="*/ 4317558 w 4675367"/>
                <a:gd name="connsiteY199" fmla="*/ 954157 h 2297927"/>
                <a:gd name="connsiteX200" fmla="*/ 4341412 w 4675367"/>
                <a:gd name="connsiteY200" fmla="*/ 962108 h 2297927"/>
                <a:gd name="connsiteX201" fmla="*/ 4381169 w 4675367"/>
                <a:gd name="connsiteY201" fmla="*/ 970059 h 2297927"/>
                <a:gd name="connsiteX202" fmla="*/ 4428876 w 4675367"/>
                <a:gd name="connsiteY202" fmla="*/ 985962 h 2297927"/>
                <a:gd name="connsiteX203" fmla="*/ 4452730 w 4675367"/>
                <a:gd name="connsiteY203" fmla="*/ 1001865 h 2297927"/>
                <a:gd name="connsiteX204" fmla="*/ 4500438 w 4675367"/>
                <a:gd name="connsiteY204" fmla="*/ 1017767 h 2297927"/>
                <a:gd name="connsiteX205" fmla="*/ 4564049 w 4675367"/>
                <a:gd name="connsiteY205" fmla="*/ 1041621 h 2297927"/>
                <a:gd name="connsiteX206" fmla="*/ 4611756 w 4675367"/>
                <a:gd name="connsiteY206" fmla="*/ 1057524 h 2297927"/>
                <a:gd name="connsiteX207" fmla="*/ 4635610 w 4675367"/>
                <a:gd name="connsiteY207" fmla="*/ 1065475 h 2297927"/>
                <a:gd name="connsiteX208" fmla="*/ 4659464 w 4675367"/>
                <a:gd name="connsiteY208" fmla="*/ 1073426 h 2297927"/>
                <a:gd name="connsiteX209" fmla="*/ 4675367 w 4675367"/>
                <a:gd name="connsiteY209" fmla="*/ 1081378 h 229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4675367" h="2297927">
                  <a:moveTo>
                    <a:pt x="1542553" y="2297927"/>
                  </a:moveTo>
                  <a:cubicBezTo>
                    <a:pt x="1529301" y="2289976"/>
                    <a:pt x="1516619" y="2280985"/>
                    <a:pt x="1502796" y="2274073"/>
                  </a:cubicBezTo>
                  <a:cubicBezTo>
                    <a:pt x="1495300" y="2270325"/>
                    <a:pt x="1486439" y="2269870"/>
                    <a:pt x="1478943" y="2266122"/>
                  </a:cubicBezTo>
                  <a:cubicBezTo>
                    <a:pt x="1470396" y="2261848"/>
                    <a:pt x="1464309" y="2252733"/>
                    <a:pt x="1455089" y="2250219"/>
                  </a:cubicBezTo>
                  <a:cubicBezTo>
                    <a:pt x="1434473" y="2244597"/>
                    <a:pt x="1412598" y="2245517"/>
                    <a:pt x="1391478" y="2242268"/>
                  </a:cubicBezTo>
                  <a:cubicBezTo>
                    <a:pt x="1331294" y="2233009"/>
                    <a:pt x="1372687" y="2236919"/>
                    <a:pt x="1319916" y="2226365"/>
                  </a:cubicBezTo>
                  <a:cubicBezTo>
                    <a:pt x="1304107" y="2223203"/>
                    <a:pt x="1288018" y="2221576"/>
                    <a:pt x="1272209" y="2218414"/>
                  </a:cubicBezTo>
                  <a:cubicBezTo>
                    <a:pt x="1261493" y="2216271"/>
                    <a:pt x="1251204" y="2212125"/>
                    <a:pt x="1240403" y="2210463"/>
                  </a:cubicBezTo>
                  <a:cubicBezTo>
                    <a:pt x="1216682" y="2206813"/>
                    <a:pt x="1192632" y="2205683"/>
                    <a:pt x="1168842" y="2202511"/>
                  </a:cubicBezTo>
                  <a:cubicBezTo>
                    <a:pt x="1152861" y="2200380"/>
                    <a:pt x="1137115" y="2196691"/>
                    <a:pt x="1121134" y="2194560"/>
                  </a:cubicBezTo>
                  <a:cubicBezTo>
                    <a:pt x="1097344" y="2191388"/>
                    <a:pt x="1073332" y="2190003"/>
                    <a:pt x="1049572" y="2186609"/>
                  </a:cubicBezTo>
                  <a:cubicBezTo>
                    <a:pt x="1036193" y="2184698"/>
                    <a:pt x="1023147" y="2180880"/>
                    <a:pt x="1009816" y="2178658"/>
                  </a:cubicBezTo>
                  <a:cubicBezTo>
                    <a:pt x="991329" y="2175577"/>
                    <a:pt x="972643" y="2173787"/>
                    <a:pt x="954156" y="2170706"/>
                  </a:cubicBezTo>
                  <a:cubicBezTo>
                    <a:pt x="940825" y="2168484"/>
                    <a:pt x="927696" y="2165172"/>
                    <a:pt x="914400" y="2162755"/>
                  </a:cubicBezTo>
                  <a:cubicBezTo>
                    <a:pt x="785843" y="2139382"/>
                    <a:pt x="929828" y="2167950"/>
                    <a:pt x="834887" y="2146852"/>
                  </a:cubicBezTo>
                  <a:cubicBezTo>
                    <a:pt x="821694" y="2143920"/>
                    <a:pt x="808169" y="2142457"/>
                    <a:pt x="795130" y="2138901"/>
                  </a:cubicBezTo>
                  <a:cubicBezTo>
                    <a:pt x="659125" y="2101809"/>
                    <a:pt x="806540" y="2142653"/>
                    <a:pt x="723569" y="2107096"/>
                  </a:cubicBezTo>
                  <a:cubicBezTo>
                    <a:pt x="713524" y="2102791"/>
                    <a:pt x="702365" y="2101795"/>
                    <a:pt x="691763" y="2099145"/>
                  </a:cubicBezTo>
                  <a:cubicBezTo>
                    <a:pt x="683812" y="2093844"/>
                    <a:pt x="676457" y="2087516"/>
                    <a:pt x="667910" y="2083242"/>
                  </a:cubicBezTo>
                  <a:cubicBezTo>
                    <a:pt x="660413" y="2079494"/>
                    <a:pt x="651760" y="2078593"/>
                    <a:pt x="644056" y="2075291"/>
                  </a:cubicBezTo>
                  <a:cubicBezTo>
                    <a:pt x="633161" y="2070622"/>
                    <a:pt x="622542" y="2065269"/>
                    <a:pt x="612250" y="2059388"/>
                  </a:cubicBezTo>
                  <a:cubicBezTo>
                    <a:pt x="603953" y="2054647"/>
                    <a:pt x="596943" y="2047759"/>
                    <a:pt x="588396" y="2043485"/>
                  </a:cubicBezTo>
                  <a:cubicBezTo>
                    <a:pt x="580900" y="2039737"/>
                    <a:pt x="572173" y="2039002"/>
                    <a:pt x="564543" y="2035534"/>
                  </a:cubicBezTo>
                  <a:cubicBezTo>
                    <a:pt x="466774" y="1991094"/>
                    <a:pt x="532848" y="2014367"/>
                    <a:pt x="477078" y="1995778"/>
                  </a:cubicBezTo>
                  <a:cubicBezTo>
                    <a:pt x="469127" y="1990477"/>
                    <a:pt x="461771" y="1984149"/>
                    <a:pt x="453224" y="1979875"/>
                  </a:cubicBezTo>
                  <a:cubicBezTo>
                    <a:pt x="387410" y="1946968"/>
                    <a:pt x="480305" y="2005665"/>
                    <a:pt x="397565" y="1956021"/>
                  </a:cubicBezTo>
                  <a:cubicBezTo>
                    <a:pt x="381176" y="1946188"/>
                    <a:pt x="366952" y="1932764"/>
                    <a:pt x="349857" y="1924216"/>
                  </a:cubicBezTo>
                  <a:cubicBezTo>
                    <a:pt x="339255" y="1918915"/>
                    <a:pt x="328343" y="1914194"/>
                    <a:pt x="318052" y="1908313"/>
                  </a:cubicBezTo>
                  <a:cubicBezTo>
                    <a:pt x="297938" y="1896819"/>
                    <a:pt x="281365" y="1881838"/>
                    <a:pt x="262393" y="1868557"/>
                  </a:cubicBezTo>
                  <a:cubicBezTo>
                    <a:pt x="246735" y="1857596"/>
                    <a:pt x="228200" y="1850265"/>
                    <a:pt x="214685" y="1836751"/>
                  </a:cubicBezTo>
                  <a:cubicBezTo>
                    <a:pt x="177316" y="1799384"/>
                    <a:pt x="200186" y="1819135"/>
                    <a:pt x="143123" y="1781092"/>
                  </a:cubicBezTo>
                  <a:lnTo>
                    <a:pt x="119270" y="1765190"/>
                  </a:lnTo>
                  <a:lnTo>
                    <a:pt x="95416" y="1749287"/>
                  </a:lnTo>
                  <a:cubicBezTo>
                    <a:pt x="53008" y="1685676"/>
                    <a:pt x="108669" y="1762539"/>
                    <a:pt x="55659" y="1709531"/>
                  </a:cubicBezTo>
                  <a:cubicBezTo>
                    <a:pt x="48902" y="1702774"/>
                    <a:pt x="45057" y="1693628"/>
                    <a:pt x="39756" y="1685677"/>
                  </a:cubicBezTo>
                  <a:lnTo>
                    <a:pt x="23854" y="1637969"/>
                  </a:lnTo>
                  <a:cubicBezTo>
                    <a:pt x="21204" y="1630018"/>
                    <a:pt x="20552" y="1621089"/>
                    <a:pt x="15903" y="1614115"/>
                  </a:cubicBezTo>
                  <a:lnTo>
                    <a:pt x="0" y="1590261"/>
                  </a:lnTo>
                  <a:cubicBezTo>
                    <a:pt x="2650" y="1579659"/>
                    <a:pt x="-346" y="1565568"/>
                    <a:pt x="7951" y="1558456"/>
                  </a:cubicBezTo>
                  <a:cubicBezTo>
                    <a:pt x="20678" y="1547547"/>
                    <a:pt x="41711" y="1551851"/>
                    <a:pt x="55659" y="1542553"/>
                  </a:cubicBezTo>
                  <a:cubicBezTo>
                    <a:pt x="63610" y="1537252"/>
                    <a:pt x="70729" y="1530415"/>
                    <a:pt x="79513" y="1526651"/>
                  </a:cubicBezTo>
                  <a:cubicBezTo>
                    <a:pt x="101352" y="1517291"/>
                    <a:pt x="160498" y="1512672"/>
                    <a:pt x="174929" y="1510748"/>
                  </a:cubicBezTo>
                  <a:lnTo>
                    <a:pt x="230588" y="1502797"/>
                  </a:lnTo>
                  <a:cubicBezTo>
                    <a:pt x="277990" y="1505957"/>
                    <a:pt x="394748" y="1509810"/>
                    <a:pt x="445273" y="1526651"/>
                  </a:cubicBezTo>
                  <a:cubicBezTo>
                    <a:pt x="513253" y="1549310"/>
                    <a:pt x="476348" y="1540474"/>
                    <a:pt x="556591" y="1550505"/>
                  </a:cubicBezTo>
                  <a:cubicBezTo>
                    <a:pt x="606089" y="1567004"/>
                    <a:pt x="572221" y="1556811"/>
                    <a:pt x="659958" y="1574358"/>
                  </a:cubicBezTo>
                  <a:cubicBezTo>
                    <a:pt x="673210" y="1577008"/>
                    <a:pt x="686336" y="1580399"/>
                    <a:pt x="699715" y="1582310"/>
                  </a:cubicBezTo>
                  <a:cubicBezTo>
                    <a:pt x="718268" y="1584960"/>
                    <a:pt x="736888" y="1587180"/>
                    <a:pt x="755374" y="1590261"/>
                  </a:cubicBezTo>
                  <a:cubicBezTo>
                    <a:pt x="768705" y="1592483"/>
                    <a:pt x="781773" y="1596157"/>
                    <a:pt x="795130" y="1598212"/>
                  </a:cubicBezTo>
                  <a:cubicBezTo>
                    <a:pt x="816250" y="1601461"/>
                    <a:pt x="837587" y="1603142"/>
                    <a:pt x="858741" y="1606164"/>
                  </a:cubicBezTo>
                  <a:cubicBezTo>
                    <a:pt x="887227" y="1610233"/>
                    <a:pt x="934324" y="1619929"/>
                    <a:pt x="962108" y="1622066"/>
                  </a:cubicBezTo>
                  <a:cubicBezTo>
                    <a:pt x="1012388" y="1625934"/>
                    <a:pt x="1062825" y="1627367"/>
                    <a:pt x="1113183" y="1630018"/>
                  </a:cubicBezTo>
                  <a:cubicBezTo>
                    <a:pt x="1227723" y="1649108"/>
                    <a:pt x="1079119" y="1626017"/>
                    <a:pt x="1288111" y="1645920"/>
                  </a:cubicBezTo>
                  <a:cubicBezTo>
                    <a:pt x="1301565" y="1647201"/>
                    <a:pt x="1314450" y="1652261"/>
                    <a:pt x="1327868" y="1653871"/>
                  </a:cubicBezTo>
                  <a:cubicBezTo>
                    <a:pt x="1380762" y="1660218"/>
                    <a:pt x="1433885" y="1664473"/>
                    <a:pt x="1486894" y="1669774"/>
                  </a:cubicBezTo>
                  <a:cubicBezTo>
                    <a:pt x="1513398" y="1672424"/>
                    <a:pt x="1539976" y="1674421"/>
                    <a:pt x="1566407" y="1677725"/>
                  </a:cubicBezTo>
                  <a:cubicBezTo>
                    <a:pt x="1587610" y="1680376"/>
                    <a:pt x="1608755" y="1683551"/>
                    <a:pt x="1630017" y="1685677"/>
                  </a:cubicBezTo>
                  <a:cubicBezTo>
                    <a:pt x="1721338" y="1694809"/>
                    <a:pt x="1748273" y="1694161"/>
                    <a:pt x="1844703" y="1701579"/>
                  </a:cubicBezTo>
                  <a:cubicBezTo>
                    <a:pt x="1873892" y="1703824"/>
                    <a:pt x="1902985" y="1707196"/>
                    <a:pt x="1932167" y="1709531"/>
                  </a:cubicBezTo>
                  <a:cubicBezTo>
                    <a:pt x="1969249" y="1712498"/>
                    <a:pt x="2006452" y="1713955"/>
                    <a:pt x="2043485" y="1717482"/>
                  </a:cubicBezTo>
                  <a:cubicBezTo>
                    <a:pt x="2062142" y="1719259"/>
                    <a:pt x="2080454" y="1724049"/>
                    <a:pt x="2099144" y="1725433"/>
                  </a:cubicBezTo>
                  <a:cubicBezTo>
                    <a:pt x="2152074" y="1729354"/>
                    <a:pt x="2205161" y="1730734"/>
                    <a:pt x="2258170" y="1733385"/>
                  </a:cubicBezTo>
                  <a:lnTo>
                    <a:pt x="2488758" y="1725433"/>
                  </a:lnTo>
                  <a:cubicBezTo>
                    <a:pt x="2515360" y="1724069"/>
                    <a:pt x="2541698" y="1719315"/>
                    <a:pt x="2568271" y="1717482"/>
                  </a:cubicBezTo>
                  <a:cubicBezTo>
                    <a:pt x="2618580" y="1714013"/>
                    <a:pt x="2668988" y="1712181"/>
                    <a:pt x="2719346" y="1709531"/>
                  </a:cubicBezTo>
                  <a:cubicBezTo>
                    <a:pt x="2837320" y="1685934"/>
                    <a:pt x="2715928" y="1707996"/>
                    <a:pt x="2981739" y="1693628"/>
                  </a:cubicBezTo>
                  <a:cubicBezTo>
                    <a:pt x="3005705" y="1692333"/>
                    <a:pt x="3029419" y="1688065"/>
                    <a:pt x="3053301" y="1685677"/>
                  </a:cubicBezTo>
                  <a:lnTo>
                    <a:pt x="3220278" y="1669774"/>
                  </a:lnTo>
                  <a:cubicBezTo>
                    <a:pt x="3228229" y="1667124"/>
                    <a:pt x="3235913" y="1663467"/>
                    <a:pt x="3244132" y="1661823"/>
                  </a:cubicBezTo>
                  <a:cubicBezTo>
                    <a:pt x="3268547" y="1656940"/>
                    <a:pt x="3299694" y="1657895"/>
                    <a:pt x="3323645" y="1645920"/>
                  </a:cubicBezTo>
                  <a:cubicBezTo>
                    <a:pt x="3332192" y="1641646"/>
                    <a:pt x="3339548" y="1635319"/>
                    <a:pt x="3347499" y="1630018"/>
                  </a:cubicBezTo>
                  <a:cubicBezTo>
                    <a:pt x="3350149" y="1622067"/>
                    <a:pt x="3355450" y="1614545"/>
                    <a:pt x="3355450" y="1606164"/>
                  </a:cubicBezTo>
                  <a:cubicBezTo>
                    <a:pt x="3355450" y="1579527"/>
                    <a:pt x="3353080" y="1552696"/>
                    <a:pt x="3347499" y="1526651"/>
                  </a:cubicBezTo>
                  <a:cubicBezTo>
                    <a:pt x="3342267" y="1502233"/>
                    <a:pt x="3329411" y="1488573"/>
                    <a:pt x="3307743" y="1478943"/>
                  </a:cubicBezTo>
                  <a:cubicBezTo>
                    <a:pt x="3269939" y="1462141"/>
                    <a:pt x="3252334" y="1461757"/>
                    <a:pt x="3212327" y="1455089"/>
                  </a:cubicBezTo>
                  <a:cubicBezTo>
                    <a:pt x="3204376" y="1447138"/>
                    <a:pt x="3198303" y="1436696"/>
                    <a:pt x="3188473" y="1431235"/>
                  </a:cubicBezTo>
                  <a:cubicBezTo>
                    <a:pt x="3173820" y="1423094"/>
                    <a:pt x="3156668" y="1420633"/>
                    <a:pt x="3140765" y="1415332"/>
                  </a:cubicBezTo>
                  <a:cubicBezTo>
                    <a:pt x="3101620" y="1402284"/>
                    <a:pt x="3125172" y="1408758"/>
                    <a:pt x="3069203" y="1399430"/>
                  </a:cubicBezTo>
                  <a:cubicBezTo>
                    <a:pt x="3016173" y="1359657"/>
                    <a:pt x="3060601" y="1385353"/>
                    <a:pt x="2989690" y="1367625"/>
                  </a:cubicBezTo>
                  <a:cubicBezTo>
                    <a:pt x="2973428" y="1363559"/>
                    <a:pt x="2941983" y="1351722"/>
                    <a:pt x="2941983" y="1351722"/>
                  </a:cubicBezTo>
                  <a:cubicBezTo>
                    <a:pt x="2934032" y="1346421"/>
                    <a:pt x="2926862" y="1339700"/>
                    <a:pt x="2918129" y="1335819"/>
                  </a:cubicBezTo>
                  <a:cubicBezTo>
                    <a:pt x="2902811" y="1329011"/>
                    <a:pt x="2870421" y="1319917"/>
                    <a:pt x="2870421" y="1319917"/>
                  </a:cubicBezTo>
                  <a:cubicBezTo>
                    <a:pt x="2865120" y="1311966"/>
                    <a:pt x="2861980" y="1302033"/>
                    <a:pt x="2854518" y="1296063"/>
                  </a:cubicBezTo>
                  <a:cubicBezTo>
                    <a:pt x="2847973" y="1290827"/>
                    <a:pt x="2838161" y="1291859"/>
                    <a:pt x="2830664" y="1288111"/>
                  </a:cubicBezTo>
                  <a:cubicBezTo>
                    <a:pt x="2769016" y="1257287"/>
                    <a:pt x="2842907" y="1284241"/>
                    <a:pt x="2782956" y="1264258"/>
                  </a:cubicBezTo>
                  <a:cubicBezTo>
                    <a:pt x="2775005" y="1258957"/>
                    <a:pt x="2767835" y="1252236"/>
                    <a:pt x="2759103" y="1248355"/>
                  </a:cubicBezTo>
                  <a:cubicBezTo>
                    <a:pt x="2743785" y="1241547"/>
                    <a:pt x="2725343" y="1241750"/>
                    <a:pt x="2711395" y="1232452"/>
                  </a:cubicBezTo>
                  <a:cubicBezTo>
                    <a:pt x="2703444" y="1227151"/>
                    <a:pt x="2696274" y="1220431"/>
                    <a:pt x="2687541" y="1216550"/>
                  </a:cubicBezTo>
                  <a:cubicBezTo>
                    <a:pt x="2672223" y="1209742"/>
                    <a:pt x="2653781" y="1209945"/>
                    <a:pt x="2639833" y="1200647"/>
                  </a:cubicBezTo>
                  <a:cubicBezTo>
                    <a:pt x="2631882" y="1195346"/>
                    <a:pt x="2624712" y="1188626"/>
                    <a:pt x="2615979" y="1184745"/>
                  </a:cubicBezTo>
                  <a:cubicBezTo>
                    <a:pt x="2600661" y="1177937"/>
                    <a:pt x="2568271" y="1168842"/>
                    <a:pt x="2568271" y="1168842"/>
                  </a:cubicBezTo>
                  <a:cubicBezTo>
                    <a:pt x="2530469" y="1143640"/>
                    <a:pt x="2553485" y="1155962"/>
                    <a:pt x="2496710" y="1137037"/>
                  </a:cubicBezTo>
                  <a:cubicBezTo>
                    <a:pt x="2488759" y="1134386"/>
                    <a:pt x="2479830" y="1133734"/>
                    <a:pt x="2472856" y="1129085"/>
                  </a:cubicBezTo>
                  <a:lnTo>
                    <a:pt x="2425148" y="1097280"/>
                  </a:lnTo>
                  <a:cubicBezTo>
                    <a:pt x="2417197" y="1091979"/>
                    <a:pt x="2410360" y="1084400"/>
                    <a:pt x="2401294" y="1081378"/>
                  </a:cubicBezTo>
                  <a:lnTo>
                    <a:pt x="2377440" y="1073426"/>
                  </a:lnTo>
                  <a:cubicBezTo>
                    <a:pt x="2362459" y="1058445"/>
                    <a:pt x="2349660" y="1042527"/>
                    <a:pt x="2329732" y="1033670"/>
                  </a:cubicBezTo>
                  <a:cubicBezTo>
                    <a:pt x="2314414" y="1026862"/>
                    <a:pt x="2295972" y="1027065"/>
                    <a:pt x="2282024" y="1017767"/>
                  </a:cubicBezTo>
                  <a:cubicBezTo>
                    <a:pt x="2213658" y="972192"/>
                    <a:pt x="2300160" y="1026835"/>
                    <a:pt x="2234316" y="993913"/>
                  </a:cubicBezTo>
                  <a:cubicBezTo>
                    <a:pt x="2225769" y="989639"/>
                    <a:pt x="2219010" y="982285"/>
                    <a:pt x="2210463" y="978011"/>
                  </a:cubicBezTo>
                  <a:cubicBezTo>
                    <a:pt x="2202966" y="974263"/>
                    <a:pt x="2194106" y="973807"/>
                    <a:pt x="2186609" y="970059"/>
                  </a:cubicBezTo>
                  <a:cubicBezTo>
                    <a:pt x="2178062" y="965785"/>
                    <a:pt x="2171302" y="958431"/>
                    <a:pt x="2162755" y="954157"/>
                  </a:cubicBezTo>
                  <a:cubicBezTo>
                    <a:pt x="2155258" y="950409"/>
                    <a:pt x="2146398" y="949953"/>
                    <a:pt x="2138901" y="946205"/>
                  </a:cubicBezTo>
                  <a:cubicBezTo>
                    <a:pt x="2077245" y="915377"/>
                    <a:pt x="2151151" y="942339"/>
                    <a:pt x="2091193" y="922351"/>
                  </a:cubicBezTo>
                  <a:cubicBezTo>
                    <a:pt x="2071274" y="907412"/>
                    <a:pt x="2051039" y="894580"/>
                    <a:pt x="2035534" y="874644"/>
                  </a:cubicBezTo>
                  <a:cubicBezTo>
                    <a:pt x="2023800" y="859557"/>
                    <a:pt x="2014331" y="842839"/>
                    <a:pt x="2003729" y="826936"/>
                  </a:cubicBezTo>
                  <a:cubicBezTo>
                    <a:pt x="1998428" y="818985"/>
                    <a:pt x="1994583" y="809839"/>
                    <a:pt x="1987826" y="803082"/>
                  </a:cubicBezTo>
                  <a:lnTo>
                    <a:pt x="1963972" y="779228"/>
                  </a:lnTo>
                  <a:cubicBezTo>
                    <a:pt x="1961322" y="771277"/>
                    <a:pt x="1959769" y="762871"/>
                    <a:pt x="1956021" y="755374"/>
                  </a:cubicBezTo>
                  <a:cubicBezTo>
                    <a:pt x="1951747" y="746827"/>
                    <a:pt x="1943999" y="740253"/>
                    <a:pt x="1940118" y="731520"/>
                  </a:cubicBezTo>
                  <a:cubicBezTo>
                    <a:pt x="1933310" y="716202"/>
                    <a:pt x="1924216" y="683812"/>
                    <a:pt x="1924216" y="683812"/>
                  </a:cubicBezTo>
                  <a:cubicBezTo>
                    <a:pt x="1926866" y="670560"/>
                    <a:pt x="1927422" y="656710"/>
                    <a:pt x="1932167" y="644056"/>
                  </a:cubicBezTo>
                  <a:cubicBezTo>
                    <a:pt x="1943210" y="614607"/>
                    <a:pt x="1971041" y="604888"/>
                    <a:pt x="1995777" y="588397"/>
                  </a:cubicBezTo>
                  <a:lnTo>
                    <a:pt x="2019631" y="572494"/>
                  </a:lnTo>
                  <a:lnTo>
                    <a:pt x="2067339" y="540689"/>
                  </a:lnTo>
                  <a:cubicBezTo>
                    <a:pt x="2075290" y="535388"/>
                    <a:pt x="2082127" y="527808"/>
                    <a:pt x="2091193" y="524786"/>
                  </a:cubicBezTo>
                  <a:lnTo>
                    <a:pt x="2186609" y="492981"/>
                  </a:lnTo>
                  <a:lnTo>
                    <a:pt x="2210463" y="485030"/>
                  </a:lnTo>
                  <a:cubicBezTo>
                    <a:pt x="2218414" y="482380"/>
                    <a:pt x="2226185" y="479111"/>
                    <a:pt x="2234316" y="477078"/>
                  </a:cubicBezTo>
                  <a:cubicBezTo>
                    <a:pt x="2244918" y="474428"/>
                    <a:pt x="2255454" y="471498"/>
                    <a:pt x="2266122" y="469127"/>
                  </a:cubicBezTo>
                  <a:cubicBezTo>
                    <a:pt x="2279315" y="466195"/>
                    <a:pt x="2292767" y="464454"/>
                    <a:pt x="2305878" y="461176"/>
                  </a:cubicBezTo>
                  <a:cubicBezTo>
                    <a:pt x="2314009" y="459143"/>
                    <a:pt x="2321673" y="455528"/>
                    <a:pt x="2329732" y="453225"/>
                  </a:cubicBezTo>
                  <a:cubicBezTo>
                    <a:pt x="2340240" y="450223"/>
                    <a:pt x="2350935" y="447924"/>
                    <a:pt x="2361537" y="445273"/>
                  </a:cubicBezTo>
                  <a:cubicBezTo>
                    <a:pt x="2399338" y="420073"/>
                    <a:pt x="2376326" y="432392"/>
                    <a:pt x="2433099" y="413468"/>
                  </a:cubicBezTo>
                  <a:cubicBezTo>
                    <a:pt x="2433104" y="413466"/>
                    <a:pt x="2480803" y="397568"/>
                    <a:pt x="2480807" y="397565"/>
                  </a:cubicBezTo>
                  <a:cubicBezTo>
                    <a:pt x="2506941" y="380143"/>
                    <a:pt x="2499712" y="381941"/>
                    <a:pt x="2528515" y="373711"/>
                  </a:cubicBezTo>
                  <a:cubicBezTo>
                    <a:pt x="2548688" y="367947"/>
                    <a:pt x="2565111" y="365979"/>
                    <a:pt x="2584174" y="357809"/>
                  </a:cubicBezTo>
                  <a:cubicBezTo>
                    <a:pt x="2666082" y="322705"/>
                    <a:pt x="2555081" y="362206"/>
                    <a:pt x="2663687" y="326004"/>
                  </a:cubicBezTo>
                  <a:lnTo>
                    <a:pt x="2687541" y="318052"/>
                  </a:lnTo>
                  <a:lnTo>
                    <a:pt x="2711395" y="310101"/>
                  </a:lnTo>
                  <a:cubicBezTo>
                    <a:pt x="2731170" y="296918"/>
                    <a:pt x="2743993" y="286943"/>
                    <a:pt x="2767054" y="278296"/>
                  </a:cubicBezTo>
                  <a:cubicBezTo>
                    <a:pt x="2777286" y="274459"/>
                    <a:pt x="2788392" y="273485"/>
                    <a:pt x="2798859" y="270345"/>
                  </a:cubicBezTo>
                  <a:cubicBezTo>
                    <a:pt x="2814915" y="265528"/>
                    <a:pt x="2846567" y="254442"/>
                    <a:pt x="2846567" y="254442"/>
                  </a:cubicBezTo>
                  <a:cubicBezTo>
                    <a:pt x="2854518" y="249141"/>
                    <a:pt x="2861637" y="242303"/>
                    <a:pt x="2870421" y="238539"/>
                  </a:cubicBezTo>
                  <a:cubicBezTo>
                    <a:pt x="2901541" y="225202"/>
                    <a:pt x="2917856" y="236070"/>
                    <a:pt x="2949934" y="214685"/>
                  </a:cubicBezTo>
                  <a:cubicBezTo>
                    <a:pt x="2957885" y="209384"/>
                    <a:pt x="2965055" y="202664"/>
                    <a:pt x="2973788" y="198783"/>
                  </a:cubicBezTo>
                  <a:cubicBezTo>
                    <a:pt x="2989106" y="191975"/>
                    <a:pt x="3007548" y="192178"/>
                    <a:pt x="3021496" y="182880"/>
                  </a:cubicBezTo>
                  <a:cubicBezTo>
                    <a:pt x="3029447" y="177579"/>
                    <a:pt x="3036803" y="171252"/>
                    <a:pt x="3045350" y="166978"/>
                  </a:cubicBezTo>
                  <a:cubicBezTo>
                    <a:pt x="3058067" y="160619"/>
                    <a:pt x="3089110" y="154474"/>
                    <a:pt x="3101009" y="151075"/>
                  </a:cubicBezTo>
                  <a:cubicBezTo>
                    <a:pt x="3109068" y="148773"/>
                    <a:pt x="3116912" y="145774"/>
                    <a:pt x="3124863" y="143124"/>
                  </a:cubicBezTo>
                  <a:cubicBezTo>
                    <a:pt x="3132814" y="137823"/>
                    <a:pt x="3139768" y="130576"/>
                    <a:pt x="3148716" y="127221"/>
                  </a:cubicBezTo>
                  <a:cubicBezTo>
                    <a:pt x="3161370" y="122476"/>
                    <a:pt x="3175280" y="122202"/>
                    <a:pt x="3188473" y="119270"/>
                  </a:cubicBezTo>
                  <a:cubicBezTo>
                    <a:pt x="3199141" y="116899"/>
                    <a:pt x="3209811" y="114458"/>
                    <a:pt x="3220278" y="111318"/>
                  </a:cubicBezTo>
                  <a:cubicBezTo>
                    <a:pt x="3236334" y="106501"/>
                    <a:pt x="3252083" y="100717"/>
                    <a:pt x="3267986" y="95416"/>
                  </a:cubicBezTo>
                  <a:lnTo>
                    <a:pt x="3291840" y="87465"/>
                  </a:lnTo>
                  <a:cubicBezTo>
                    <a:pt x="3378830" y="58468"/>
                    <a:pt x="3247071" y="104711"/>
                    <a:pt x="3339548" y="63611"/>
                  </a:cubicBezTo>
                  <a:cubicBezTo>
                    <a:pt x="3354866" y="56803"/>
                    <a:pt x="3387256" y="47708"/>
                    <a:pt x="3387256" y="47708"/>
                  </a:cubicBezTo>
                  <a:cubicBezTo>
                    <a:pt x="3395207" y="42407"/>
                    <a:pt x="3402563" y="36079"/>
                    <a:pt x="3411110" y="31805"/>
                  </a:cubicBezTo>
                  <a:cubicBezTo>
                    <a:pt x="3418606" y="28057"/>
                    <a:pt x="3426904" y="26156"/>
                    <a:pt x="3434963" y="23854"/>
                  </a:cubicBezTo>
                  <a:cubicBezTo>
                    <a:pt x="3479120" y="11238"/>
                    <a:pt x="3472310" y="16247"/>
                    <a:pt x="3530379" y="7951"/>
                  </a:cubicBezTo>
                  <a:cubicBezTo>
                    <a:pt x="3546339" y="5671"/>
                    <a:pt x="3562184" y="2650"/>
                    <a:pt x="3578087" y="0"/>
                  </a:cubicBezTo>
                  <a:cubicBezTo>
                    <a:pt x="3623144" y="2650"/>
                    <a:pt x="3668327" y="3672"/>
                    <a:pt x="3713259" y="7951"/>
                  </a:cubicBezTo>
                  <a:cubicBezTo>
                    <a:pt x="3727231" y="9282"/>
                    <a:pt x="3754610" y="19085"/>
                    <a:pt x="3768918" y="23854"/>
                  </a:cubicBezTo>
                  <a:cubicBezTo>
                    <a:pt x="3784821" y="34456"/>
                    <a:pt x="3808079" y="38564"/>
                    <a:pt x="3816626" y="55659"/>
                  </a:cubicBezTo>
                  <a:cubicBezTo>
                    <a:pt x="3836803" y="96012"/>
                    <a:pt x="3825954" y="77602"/>
                    <a:pt x="3848431" y="111318"/>
                  </a:cubicBezTo>
                  <a:cubicBezTo>
                    <a:pt x="3845031" y="155520"/>
                    <a:pt x="3858188" y="204928"/>
                    <a:pt x="3824577" y="238539"/>
                  </a:cubicBezTo>
                  <a:cubicBezTo>
                    <a:pt x="3817820" y="245296"/>
                    <a:pt x="3808674" y="249141"/>
                    <a:pt x="3800723" y="254442"/>
                  </a:cubicBezTo>
                  <a:cubicBezTo>
                    <a:pt x="3795422" y="262393"/>
                    <a:pt x="3791578" y="271539"/>
                    <a:pt x="3784821" y="278296"/>
                  </a:cubicBezTo>
                  <a:cubicBezTo>
                    <a:pt x="3762038" y="301079"/>
                    <a:pt x="3762977" y="289218"/>
                    <a:pt x="3737113" y="302150"/>
                  </a:cubicBezTo>
                  <a:cubicBezTo>
                    <a:pt x="3728566" y="306424"/>
                    <a:pt x="3721992" y="314171"/>
                    <a:pt x="3713259" y="318052"/>
                  </a:cubicBezTo>
                  <a:cubicBezTo>
                    <a:pt x="3697941" y="324860"/>
                    <a:pt x="3665551" y="333955"/>
                    <a:pt x="3665551" y="333955"/>
                  </a:cubicBezTo>
                  <a:cubicBezTo>
                    <a:pt x="3657600" y="339256"/>
                    <a:pt x="3650430" y="345977"/>
                    <a:pt x="3641697" y="349858"/>
                  </a:cubicBezTo>
                  <a:cubicBezTo>
                    <a:pt x="3626379" y="356666"/>
                    <a:pt x="3609892" y="360459"/>
                    <a:pt x="3593990" y="365760"/>
                  </a:cubicBezTo>
                  <a:cubicBezTo>
                    <a:pt x="3561782" y="376496"/>
                    <a:pt x="3571151" y="374468"/>
                    <a:pt x="3530379" y="381663"/>
                  </a:cubicBezTo>
                  <a:lnTo>
                    <a:pt x="3434963" y="397565"/>
                  </a:lnTo>
                  <a:lnTo>
                    <a:pt x="3363402" y="421419"/>
                  </a:lnTo>
                  <a:cubicBezTo>
                    <a:pt x="3355451" y="424070"/>
                    <a:pt x="3347767" y="427727"/>
                    <a:pt x="3339548" y="429371"/>
                  </a:cubicBezTo>
                  <a:cubicBezTo>
                    <a:pt x="3278838" y="441512"/>
                    <a:pt x="3313201" y="435646"/>
                    <a:pt x="3236181" y="445273"/>
                  </a:cubicBezTo>
                  <a:cubicBezTo>
                    <a:pt x="3225579" y="447924"/>
                    <a:pt x="3214843" y="450085"/>
                    <a:pt x="3204376" y="453225"/>
                  </a:cubicBezTo>
                  <a:cubicBezTo>
                    <a:pt x="3188320" y="458042"/>
                    <a:pt x="3156668" y="469127"/>
                    <a:pt x="3156668" y="469127"/>
                  </a:cubicBezTo>
                  <a:cubicBezTo>
                    <a:pt x="3148717" y="474428"/>
                    <a:pt x="3141762" y="481675"/>
                    <a:pt x="3132814" y="485030"/>
                  </a:cubicBezTo>
                  <a:cubicBezTo>
                    <a:pt x="3120160" y="489775"/>
                    <a:pt x="3106250" y="490049"/>
                    <a:pt x="3093057" y="492981"/>
                  </a:cubicBezTo>
                  <a:cubicBezTo>
                    <a:pt x="3083880" y="495020"/>
                    <a:pt x="3048027" y="503569"/>
                    <a:pt x="3037398" y="508884"/>
                  </a:cubicBezTo>
                  <a:cubicBezTo>
                    <a:pt x="3028851" y="513158"/>
                    <a:pt x="3021495" y="519485"/>
                    <a:pt x="3013544" y="524786"/>
                  </a:cubicBezTo>
                  <a:cubicBezTo>
                    <a:pt x="2993559" y="584743"/>
                    <a:pt x="3020518" y="510839"/>
                    <a:pt x="2989690" y="572494"/>
                  </a:cubicBezTo>
                  <a:cubicBezTo>
                    <a:pt x="2985942" y="579991"/>
                    <a:pt x="2984389" y="588397"/>
                    <a:pt x="2981739" y="596348"/>
                  </a:cubicBezTo>
                  <a:cubicBezTo>
                    <a:pt x="2989690" y="604299"/>
                    <a:pt x="2995763" y="614741"/>
                    <a:pt x="3005593" y="620202"/>
                  </a:cubicBezTo>
                  <a:cubicBezTo>
                    <a:pt x="3020246" y="628343"/>
                    <a:pt x="3037398" y="630804"/>
                    <a:pt x="3053301" y="636105"/>
                  </a:cubicBezTo>
                  <a:cubicBezTo>
                    <a:pt x="3072205" y="642406"/>
                    <a:pt x="3088994" y="648680"/>
                    <a:pt x="3108960" y="652007"/>
                  </a:cubicBezTo>
                  <a:cubicBezTo>
                    <a:pt x="3130038" y="655520"/>
                    <a:pt x="3151367" y="657308"/>
                    <a:pt x="3172570" y="659958"/>
                  </a:cubicBezTo>
                  <a:cubicBezTo>
                    <a:pt x="3183172" y="662609"/>
                    <a:pt x="3193558" y="666364"/>
                    <a:pt x="3204376" y="667910"/>
                  </a:cubicBezTo>
                  <a:cubicBezTo>
                    <a:pt x="3270077" y="677296"/>
                    <a:pt x="3329440" y="675323"/>
                    <a:pt x="3395207" y="691764"/>
                  </a:cubicBezTo>
                  <a:cubicBezTo>
                    <a:pt x="3405809" y="694414"/>
                    <a:pt x="3416545" y="696575"/>
                    <a:pt x="3427012" y="699715"/>
                  </a:cubicBezTo>
                  <a:cubicBezTo>
                    <a:pt x="3443068" y="704532"/>
                    <a:pt x="3458458" y="711553"/>
                    <a:pt x="3474720" y="715618"/>
                  </a:cubicBezTo>
                  <a:lnTo>
                    <a:pt x="3506525" y="723569"/>
                  </a:lnTo>
                  <a:cubicBezTo>
                    <a:pt x="3514476" y="728870"/>
                    <a:pt x="3521595" y="735707"/>
                    <a:pt x="3530379" y="739471"/>
                  </a:cubicBezTo>
                  <a:cubicBezTo>
                    <a:pt x="3541814" y="744372"/>
                    <a:pt x="3592875" y="753108"/>
                    <a:pt x="3601941" y="755374"/>
                  </a:cubicBezTo>
                  <a:cubicBezTo>
                    <a:pt x="3675489" y="773760"/>
                    <a:pt x="3542467" y="752908"/>
                    <a:pt x="3689405" y="771277"/>
                  </a:cubicBezTo>
                  <a:lnTo>
                    <a:pt x="3784821" y="803082"/>
                  </a:lnTo>
                  <a:lnTo>
                    <a:pt x="3808675" y="811033"/>
                  </a:lnTo>
                  <a:cubicBezTo>
                    <a:pt x="3816626" y="813684"/>
                    <a:pt x="3824398" y="816952"/>
                    <a:pt x="3832529" y="818985"/>
                  </a:cubicBezTo>
                  <a:cubicBezTo>
                    <a:pt x="3877445" y="830214"/>
                    <a:pt x="3853618" y="824793"/>
                    <a:pt x="3904090" y="834887"/>
                  </a:cubicBezTo>
                  <a:cubicBezTo>
                    <a:pt x="3954098" y="868226"/>
                    <a:pt x="3900449" y="836323"/>
                    <a:pt x="3991555" y="866692"/>
                  </a:cubicBezTo>
                  <a:lnTo>
                    <a:pt x="4063116" y="890546"/>
                  </a:lnTo>
                  <a:cubicBezTo>
                    <a:pt x="4071067" y="893197"/>
                    <a:pt x="4079996" y="893849"/>
                    <a:pt x="4086970" y="898498"/>
                  </a:cubicBezTo>
                  <a:cubicBezTo>
                    <a:pt x="4094921" y="903799"/>
                    <a:pt x="4101605" y="911886"/>
                    <a:pt x="4110824" y="914400"/>
                  </a:cubicBezTo>
                  <a:cubicBezTo>
                    <a:pt x="4131440" y="920022"/>
                    <a:pt x="4153315" y="919102"/>
                    <a:pt x="4174435" y="922351"/>
                  </a:cubicBezTo>
                  <a:cubicBezTo>
                    <a:pt x="4187792" y="924406"/>
                    <a:pt x="4200860" y="928081"/>
                    <a:pt x="4214191" y="930303"/>
                  </a:cubicBezTo>
                  <a:cubicBezTo>
                    <a:pt x="4232677" y="933384"/>
                    <a:pt x="4251297" y="935604"/>
                    <a:pt x="4269850" y="938254"/>
                  </a:cubicBezTo>
                  <a:lnTo>
                    <a:pt x="4317558" y="954157"/>
                  </a:lnTo>
                  <a:cubicBezTo>
                    <a:pt x="4325509" y="956807"/>
                    <a:pt x="4333193" y="960464"/>
                    <a:pt x="4341412" y="962108"/>
                  </a:cubicBezTo>
                  <a:cubicBezTo>
                    <a:pt x="4354664" y="964758"/>
                    <a:pt x="4368130" y="966503"/>
                    <a:pt x="4381169" y="970059"/>
                  </a:cubicBezTo>
                  <a:cubicBezTo>
                    <a:pt x="4397341" y="974470"/>
                    <a:pt x="4428876" y="985962"/>
                    <a:pt x="4428876" y="985962"/>
                  </a:cubicBezTo>
                  <a:cubicBezTo>
                    <a:pt x="4436827" y="991263"/>
                    <a:pt x="4443997" y="997984"/>
                    <a:pt x="4452730" y="1001865"/>
                  </a:cubicBezTo>
                  <a:cubicBezTo>
                    <a:pt x="4468048" y="1008673"/>
                    <a:pt x="4500438" y="1017767"/>
                    <a:pt x="4500438" y="1017767"/>
                  </a:cubicBezTo>
                  <a:cubicBezTo>
                    <a:pt x="4541951" y="1045443"/>
                    <a:pt x="4505850" y="1025748"/>
                    <a:pt x="4564049" y="1041621"/>
                  </a:cubicBezTo>
                  <a:cubicBezTo>
                    <a:pt x="4580221" y="1046032"/>
                    <a:pt x="4595854" y="1052223"/>
                    <a:pt x="4611756" y="1057524"/>
                  </a:cubicBezTo>
                  <a:lnTo>
                    <a:pt x="4635610" y="1065475"/>
                  </a:lnTo>
                  <a:cubicBezTo>
                    <a:pt x="4643561" y="1068125"/>
                    <a:pt x="4651968" y="1069678"/>
                    <a:pt x="4659464" y="1073426"/>
                  </a:cubicBezTo>
                  <a:lnTo>
                    <a:pt x="4675367" y="1081378"/>
                  </a:lnTo>
                </a:path>
              </a:pathLst>
            </a:cu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en-AU" sz="14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6EC927B3-DB2E-4B7D-9FC0-B5C7CD1790A9}"/>
                </a:ext>
              </a:extLst>
            </p:cNvPr>
            <p:cNvSpPr/>
            <p:nvPr/>
          </p:nvSpPr>
          <p:spPr bwMode="auto">
            <a:xfrm>
              <a:off x="4015409" y="4810539"/>
              <a:ext cx="373756" cy="628153"/>
            </a:xfrm>
            <a:custGeom>
              <a:avLst/>
              <a:gdLst>
                <a:gd name="connsiteX0" fmla="*/ 0 w 373756"/>
                <a:gd name="connsiteY0" fmla="*/ 0 h 628153"/>
                <a:gd name="connsiteX1" fmla="*/ 39756 w 373756"/>
                <a:gd name="connsiteY1" fmla="*/ 15903 h 628153"/>
                <a:gd name="connsiteX2" fmla="*/ 95415 w 373756"/>
                <a:gd name="connsiteY2" fmla="*/ 23854 h 628153"/>
                <a:gd name="connsiteX3" fmla="*/ 230588 w 373756"/>
                <a:gd name="connsiteY3" fmla="*/ 39757 h 628153"/>
                <a:gd name="connsiteX4" fmla="*/ 318052 w 373756"/>
                <a:gd name="connsiteY4" fmla="*/ 63611 h 628153"/>
                <a:gd name="connsiteX5" fmla="*/ 341906 w 373756"/>
                <a:gd name="connsiteY5" fmla="*/ 79513 h 628153"/>
                <a:gd name="connsiteX6" fmla="*/ 373711 w 373756"/>
                <a:gd name="connsiteY6" fmla="*/ 127221 h 628153"/>
                <a:gd name="connsiteX7" fmla="*/ 365760 w 373756"/>
                <a:gd name="connsiteY7" fmla="*/ 254442 h 628153"/>
                <a:gd name="connsiteX8" fmla="*/ 310101 w 373756"/>
                <a:gd name="connsiteY8" fmla="*/ 326004 h 628153"/>
                <a:gd name="connsiteX9" fmla="*/ 278295 w 373756"/>
                <a:gd name="connsiteY9" fmla="*/ 373711 h 628153"/>
                <a:gd name="connsiteX10" fmla="*/ 246490 w 373756"/>
                <a:gd name="connsiteY10" fmla="*/ 421419 h 628153"/>
                <a:gd name="connsiteX11" fmla="*/ 222636 w 373756"/>
                <a:gd name="connsiteY11" fmla="*/ 445273 h 628153"/>
                <a:gd name="connsiteX12" fmla="*/ 182880 w 373756"/>
                <a:gd name="connsiteY12" fmla="*/ 485030 h 628153"/>
                <a:gd name="connsiteX13" fmla="*/ 174928 w 373756"/>
                <a:gd name="connsiteY13" fmla="*/ 508884 h 628153"/>
                <a:gd name="connsiteX14" fmla="*/ 127221 w 373756"/>
                <a:gd name="connsiteY14" fmla="*/ 540689 h 628153"/>
                <a:gd name="connsiteX15" fmla="*/ 55659 w 373756"/>
                <a:gd name="connsiteY15" fmla="*/ 588397 h 628153"/>
                <a:gd name="connsiteX16" fmla="*/ 31805 w 373756"/>
                <a:gd name="connsiteY16" fmla="*/ 604299 h 628153"/>
                <a:gd name="connsiteX17" fmla="*/ 7951 w 373756"/>
                <a:gd name="connsiteY17" fmla="*/ 628153 h 6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756" h="628153">
                  <a:moveTo>
                    <a:pt x="0" y="0"/>
                  </a:moveTo>
                  <a:cubicBezTo>
                    <a:pt x="13252" y="5301"/>
                    <a:pt x="25909" y="12441"/>
                    <a:pt x="39756" y="15903"/>
                  </a:cubicBezTo>
                  <a:cubicBezTo>
                    <a:pt x="57938" y="20448"/>
                    <a:pt x="76892" y="21004"/>
                    <a:pt x="95415" y="23854"/>
                  </a:cubicBezTo>
                  <a:cubicBezTo>
                    <a:pt x="187603" y="38036"/>
                    <a:pt x="98735" y="27769"/>
                    <a:pt x="230588" y="39757"/>
                  </a:cubicBezTo>
                  <a:cubicBezTo>
                    <a:pt x="251927" y="44025"/>
                    <a:pt x="300756" y="52081"/>
                    <a:pt x="318052" y="63611"/>
                  </a:cubicBezTo>
                  <a:lnTo>
                    <a:pt x="341906" y="79513"/>
                  </a:lnTo>
                  <a:cubicBezTo>
                    <a:pt x="352508" y="95416"/>
                    <a:pt x="374903" y="108146"/>
                    <a:pt x="373711" y="127221"/>
                  </a:cubicBezTo>
                  <a:cubicBezTo>
                    <a:pt x="371061" y="169628"/>
                    <a:pt x="375177" y="213009"/>
                    <a:pt x="365760" y="254442"/>
                  </a:cubicBezTo>
                  <a:cubicBezTo>
                    <a:pt x="357317" y="291593"/>
                    <a:pt x="330054" y="300351"/>
                    <a:pt x="310101" y="326004"/>
                  </a:cubicBezTo>
                  <a:cubicBezTo>
                    <a:pt x="298367" y="341090"/>
                    <a:pt x="288897" y="357809"/>
                    <a:pt x="278295" y="373711"/>
                  </a:cubicBezTo>
                  <a:cubicBezTo>
                    <a:pt x="278292" y="373716"/>
                    <a:pt x="246494" y="421415"/>
                    <a:pt x="246490" y="421419"/>
                  </a:cubicBezTo>
                  <a:cubicBezTo>
                    <a:pt x="238539" y="429370"/>
                    <a:pt x="229835" y="436634"/>
                    <a:pt x="222636" y="445273"/>
                  </a:cubicBezTo>
                  <a:cubicBezTo>
                    <a:pt x="189505" y="485031"/>
                    <a:pt x="226614" y="455874"/>
                    <a:pt x="182880" y="485030"/>
                  </a:cubicBezTo>
                  <a:cubicBezTo>
                    <a:pt x="180229" y="492981"/>
                    <a:pt x="180855" y="502957"/>
                    <a:pt x="174928" y="508884"/>
                  </a:cubicBezTo>
                  <a:cubicBezTo>
                    <a:pt x="161414" y="522398"/>
                    <a:pt x="143123" y="530087"/>
                    <a:pt x="127221" y="540689"/>
                  </a:cubicBezTo>
                  <a:lnTo>
                    <a:pt x="55659" y="588397"/>
                  </a:lnTo>
                  <a:cubicBezTo>
                    <a:pt x="47708" y="593698"/>
                    <a:pt x="38562" y="597542"/>
                    <a:pt x="31805" y="604299"/>
                  </a:cubicBezTo>
                  <a:lnTo>
                    <a:pt x="7951" y="628153"/>
                  </a:lnTo>
                </a:path>
              </a:pathLst>
            </a:cu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en-AU" sz="14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Freeform 40">
            <a:extLst>
              <a:ext uri="{FF2B5EF4-FFF2-40B4-BE49-F238E27FC236}">
                <a16:creationId xmlns:a16="http://schemas.microsoft.com/office/drawing/2014/main" id="{742742C1-61B9-4665-824A-DD6E6978C4D6}"/>
              </a:ext>
            </a:extLst>
          </p:cNvPr>
          <p:cNvSpPr>
            <a:spLocks/>
          </p:cNvSpPr>
          <p:nvPr/>
        </p:nvSpPr>
        <p:spPr bwMode="auto">
          <a:xfrm>
            <a:off x="1495425" y="2114550"/>
            <a:ext cx="7181850" cy="3248025"/>
          </a:xfrm>
          <a:custGeom>
            <a:avLst/>
            <a:gdLst/>
            <a:ahLst/>
            <a:cxnLst/>
            <a:rect l="0" t="0" r="r" b="b"/>
            <a:pathLst>
              <a:path w="7181850" h="3248025">
                <a:moveTo>
                  <a:pt x="1628775" y="3248025"/>
                </a:moveTo>
                <a:cubicBezTo>
                  <a:pt x="1644650" y="3241675"/>
                  <a:pt x="1660391" y="3234978"/>
                  <a:pt x="1676400" y="3228975"/>
                </a:cubicBezTo>
                <a:cubicBezTo>
                  <a:pt x="1685801" y="3225450"/>
                  <a:pt x="1695995" y="3223940"/>
                  <a:pt x="1704975" y="3219450"/>
                </a:cubicBezTo>
                <a:cubicBezTo>
                  <a:pt x="1715214" y="3214330"/>
                  <a:pt x="1723311" y="3205520"/>
                  <a:pt x="1733550" y="3200400"/>
                </a:cubicBezTo>
                <a:cubicBezTo>
                  <a:pt x="1749555" y="3192397"/>
                  <a:pt x="1784966" y="3185928"/>
                  <a:pt x="1800225" y="3181350"/>
                </a:cubicBezTo>
                <a:cubicBezTo>
                  <a:pt x="1819459" y="3175580"/>
                  <a:pt x="1838325" y="3168650"/>
                  <a:pt x="1857375" y="3162300"/>
                </a:cubicBezTo>
                <a:lnTo>
                  <a:pt x="1885950" y="3152775"/>
                </a:lnTo>
                <a:cubicBezTo>
                  <a:pt x="1895475" y="3149600"/>
                  <a:pt x="1906171" y="3148819"/>
                  <a:pt x="1914525" y="3143250"/>
                </a:cubicBezTo>
                <a:lnTo>
                  <a:pt x="1971675" y="3105150"/>
                </a:lnTo>
                <a:cubicBezTo>
                  <a:pt x="1974850" y="3095625"/>
                  <a:pt x="1981200" y="3086615"/>
                  <a:pt x="1981200" y="3076575"/>
                </a:cubicBezTo>
                <a:cubicBezTo>
                  <a:pt x="1981200" y="3054124"/>
                  <a:pt x="1978126" y="3031404"/>
                  <a:pt x="1971675" y="3009900"/>
                </a:cubicBezTo>
                <a:cubicBezTo>
                  <a:pt x="1968386" y="2998935"/>
                  <a:pt x="1962333" y="2987392"/>
                  <a:pt x="1952625" y="2981325"/>
                </a:cubicBezTo>
                <a:cubicBezTo>
                  <a:pt x="1926760" y="2965160"/>
                  <a:pt x="1867572" y="2956928"/>
                  <a:pt x="1838325" y="2952750"/>
                </a:cubicBezTo>
                <a:cubicBezTo>
                  <a:pt x="1799626" y="2947222"/>
                  <a:pt x="1735036" y="2940898"/>
                  <a:pt x="1695450" y="2933700"/>
                </a:cubicBezTo>
                <a:cubicBezTo>
                  <a:pt x="1682570" y="2931358"/>
                  <a:pt x="1669889" y="2927937"/>
                  <a:pt x="1657350" y="2924175"/>
                </a:cubicBezTo>
                <a:cubicBezTo>
                  <a:pt x="1638116" y="2918405"/>
                  <a:pt x="1619891" y="2909063"/>
                  <a:pt x="1600200" y="2905125"/>
                </a:cubicBezTo>
                <a:cubicBezTo>
                  <a:pt x="1567464" y="2898578"/>
                  <a:pt x="1545862" y="2895043"/>
                  <a:pt x="1514475" y="2886075"/>
                </a:cubicBezTo>
                <a:cubicBezTo>
                  <a:pt x="1504821" y="2883317"/>
                  <a:pt x="1495701" y="2878728"/>
                  <a:pt x="1485900" y="2876550"/>
                </a:cubicBezTo>
                <a:cubicBezTo>
                  <a:pt x="1437103" y="2865706"/>
                  <a:pt x="1417792" y="2871071"/>
                  <a:pt x="1371600" y="2847975"/>
                </a:cubicBezTo>
                <a:cubicBezTo>
                  <a:pt x="1358900" y="2841625"/>
                  <a:pt x="1346551" y="2834518"/>
                  <a:pt x="1333500" y="2828925"/>
                </a:cubicBezTo>
                <a:cubicBezTo>
                  <a:pt x="1324272" y="2824970"/>
                  <a:pt x="1313905" y="2823890"/>
                  <a:pt x="1304925" y="2819400"/>
                </a:cubicBezTo>
                <a:cubicBezTo>
                  <a:pt x="1294686" y="2814280"/>
                  <a:pt x="1286289" y="2806030"/>
                  <a:pt x="1276350" y="2800350"/>
                </a:cubicBezTo>
                <a:cubicBezTo>
                  <a:pt x="1264022" y="2793305"/>
                  <a:pt x="1250578" y="2788345"/>
                  <a:pt x="1238250" y="2781300"/>
                </a:cubicBezTo>
                <a:cubicBezTo>
                  <a:pt x="1228311" y="2775620"/>
                  <a:pt x="1219914" y="2767370"/>
                  <a:pt x="1209675" y="2762250"/>
                </a:cubicBezTo>
                <a:cubicBezTo>
                  <a:pt x="1200695" y="2757760"/>
                  <a:pt x="1190080" y="2757215"/>
                  <a:pt x="1181100" y="2752725"/>
                </a:cubicBezTo>
                <a:cubicBezTo>
                  <a:pt x="1170861" y="2747605"/>
                  <a:pt x="1162764" y="2738795"/>
                  <a:pt x="1152525" y="2733675"/>
                </a:cubicBezTo>
                <a:cubicBezTo>
                  <a:pt x="1143545" y="2729185"/>
                  <a:pt x="1132930" y="2728640"/>
                  <a:pt x="1123950" y="2724150"/>
                </a:cubicBezTo>
                <a:cubicBezTo>
                  <a:pt x="1113711" y="2719030"/>
                  <a:pt x="1105836" y="2709749"/>
                  <a:pt x="1095375" y="2705100"/>
                </a:cubicBezTo>
                <a:cubicBezTo>
                  <a:pt x="1077025" y="2696945"/>
                  <a:pt x="1057275" y="2692400"/>
                  <a:pt x="1038225" y="2686050"/>
                </a:cubicBezTo>
                <a:lnTo>
                  <a:pt x="1009650" y="2676525"/>
                </a:lnTo>
                <a:cubicBezTo>
                  <a:pt x="1000125" y="2673350"/>
                  <a:pt x="990055" y="2671490"/>
                  <a:pt x="981075" y="2667000"/>
                </a:cubicBezTo>
                <a:cubicBezTo>
                  <a:pt x="968375" y="2660650"/>
                  <a:pt x="956158" y="2653223"/>
                  <a:pt x="942975" y="2647950"/>
                </a:cubicBezTo>
                <a:cubicBezTo>
                  <a:pt x="924331" y="2640492"/>
                  <a:pt x="902533" y="2640039"/>
                  <a:pt x="885825" y="2628900"/>
                </a:cubicBezTo>
                <a:cubicBezTo>
                  <a:pt x="803933" y="2574305"/>
                  <a:pt x="907545" y="2639760"/>
                  <a:pt x="828675" y="2600325"/>
                </a:cubicBezTo>
                <a:cubicBezTo>
                  <a:pt x="818436" y="2595205"/>
                  <a:pt x="810339" y="2586395"/>
                  <a:pt x="800100" y="2581275"/>
                </a:cubicBezTo>
                <a:cubicBezTo>
                  <a:pt x="791120" y="2576785"/>
                  <a:pt x="780302" y="2576626"/>
                  <a:pt x="771525" y="2571750"/>
                </a:cubicBezTo>
                <a:cubicBezTo>
                  <a:pt x="751511" y="2560631"/>
                  <a:pt x="733425" y="2546350"/>
                  <a:pt x="714375" y="2533650"/>
                </a:cubicBezTo>
                <a:cubicBezTo>
                  <a:pt x="704850" y="2527300"/>
                  <a:pt x="696660" y="2518220"/>
                  <a:pt x="685800" y="2514600"/>
                </a:cubicBezTo>
                <a:cubicBezTo>
                  <a:pt x="676275" y="2511425"/>
                  <a:pt x="666002" y="2509951"/>
                  <a:pt x="657225" y="2505075"/>
                </a:cubicBezTo>
                <a:cubicBezTo>
                  <a:pt x="637211" y="2493956"/>
                  <a:pt x="621795" y="2474215"/>
                  <a:pt x="600075" y="2466975"/>
                </a:cubicBezTo>
                <a:cubicBezTo>
                  <a:pt x="581025" y="2460625"/>
                  <a:pt x="559633" y="2459064"/>
                  <a:pt x="542925" y="2447925"/>
                </a:cubicBezTo>
                <a:cubicBezTo>
                  <a:pt x="533400" y="2441575"/>
                  <a:pt x="524811" y="2433524"/>
                  <a:pt x="514350" y="2428875"/>
                </a:cubicBezTo>
                <a:cubicBezTo>
                  <a:pt x="496000" y="2420720"/>
                  <a:pt x="476250" y="2416175"/>
                  <a:pt x="457200" y="2409825"/>
                </a:cubicBezTo>
                <a:cubicBezTo>
                  <a:pt x="447675" y="2406650"/>
                  <a:pt x="436979" y="2405869"/>
                  <a:pt x="428625" y="2400300"/>
                </a:cubicBezTo>
                <a:cubicBezTo>
                  <a:pt x="419100" y="2393950"/>
                  <a:pt x="410511" y="2385899"/>
                  <a:pt x="400050" y="2381250"/>
                </a:cubicBezTo>
                <a:cubicBezTo>
                  <a:pt x="381700" y="2373095"/>
                  <a:pt x="359608" y="2373339"/>
                  <a:pt x="342900" y="2362200"/>
                </a:cubicBezTo>
                <a:cubicBezTo>
                  <a:pt x="261008" y="2307605"/>
                  <a:pt x="364620" y="2373060"/>
                  <a:pt x="285750" y="2333625"/>
                </a:cubicBezTo>
                <a:cubicBezTo>
                  <a:pt x="275511" y="2328505"/>
                  <a:pt x="267414" y="2319695"/>
                  <a:pt x="257175" y="2314575"/>
                </a:cubicBezTo>
                <a:cubicBezTo>
                  <a:pt x="248195" y="2310085"/>
                  <a:pt x="237580" y="2309540"/>
                  <a:pt x="228600" y="2305050"/>
                </a:cubicBezTo>
                <a:cubicBezTo>
                  <a:pt x="213116" y="2297308"/>
                  <a:pt x="172711" y="2264975"/>
                  <a:pt x="161925" y="2257425"/>
                </a:cubicBezTo>
                <a:cubicBezTo>
                  <a:pt x="143168" y="2244295"/>
                  <a:pt x="104775" y="2219325"/>
                  <a:pt x="104775" y="2219325"/>
                </a:cubicBezTo>
                <a:cubicBezTo>
                  <a:pt x="101600" y="2209800"/>
                  <a:pt x="101522" y="2198590"/>
                  <a:pt x="95250" y="2190750"/>
                </a:cubicBezTo>
                <a:cubicBezTo>
                  <a:pt x="53975" y="2139156"/>
                  <a:pt x="76200" y="2207419"/>
                  <a:pt x="47625" y="2143125"/>
                </a:cubicBezTo>
                <a:cubicBezTo>
                  <a:pt x="39470" y="2124775"/>
                  <a:pt x="39714" y="2102683"/>
                  <a:pt x="28575" y="2085975"/>
                </a:cubicBezTo>
                <a:cubicBezTo>
                  <a:pt x="3956" y="2049046"/>
                  <a:pt x="13145" y="2068260"/>
                  <a:pt x="0" y="2028825"/>
                </a:cubicBezTo>
                <a:cubicBezTo>
                  <a:pt x="3175" y="1968500"/>
                  <a:pt x="4056" y="1908010"/>
                  <a:pt x="9525" y="1847850"/>
                </a:cubicBezTo>
                <a:cubicBezTo>
                  <a:pt x="10434" y="1837851"/>
                  <a:pt x="14174" y="1828052"/>
                  <a:pt x="19050" y="1819275"/>
                </a:cubicBezTo>
                <a:cubicBezTo>
                  <a:pt x="34707" y="1791092"/>
                  <a:pt x="58561" y="1754678"/>
                  <a:pt x="85725" y="1733550"/>
                </a:cubicBezTo>
                <a:cubicBezTo>
                  <a:pt x="103797" y="1719494"/>
                  <a:pt x="123825" y="1708150"/>
                  <a:pt x="142875" y="1695450"/>
                </a:cubicBezTo>
                <a:cubicBezTo>
                  <a:pt x="152400" y="1689100"/>
                  <a:pt x="163355" y="1684495"/>
                  <a:pt x="171450" y="1676400"/>
                </a:cubicBezTo>
                <a:cubicBezTo>
                  <a:pt x="207125" y="1640725"/>
                  <a:pt x="187246" y="1652085"/>
                  <a:pt x="228600" y="1638300"/>
                </a:cubicBezTo>
                <a:cubicBezTo>
                  <a:pt x="238125" y="1628775"/>
                  <a:pt x="245967" y="1617197"/>
                  <a:pt x="257175" y="1609725"/>
                </a:cubicBezTo>
                <a:cubicBezTo>
                  <a:pt x="265529" y="1604156"/>
                  <a:pt x="276770" y="1604690"/>
                  <a:pt x="285750" y="1600200"/>
                </a:cubicBezTo>
                <a:cubicBezTo>
                  <a:pt x="295989" y="1595080"/>
                  <a:pt x="304086" y="1586270"/>
                  <a:pt x="314325" y="1581150"/>
                </a:cubicBezTo>
                <a:cubicBezTo>
                  <a:pt x="323305" y="1576660"/>
                  <a:pt x="333920" y="1576115"/>
                  <a:pt x="342900" y="1571625"/>
                </a:cubicBezTo>
                <a:cubicBezTo>
                  <a:pt x="353139" y="1566505"/>
                  <a:pt x="361236" y="1557695"/>
                  <a:pt x="371475" y="1552575"/>
                </a:cubicBezTo>
                <a:cubicBezTo>
                  <a:pt x="380455" y="1548085"/>
                  <a:pt x="391070" y="1547540"/>
                  <a:pt x="400050" y="1543050"/>
                </a:cubicBezTo>
                <a:cubicBezTo>
                  <a:pt x="410289" y="1537930"/>
                  <a:pt x="418164" y="1528649"/>
                  <a:pt x="428625" y="1524000"/>
                </a:cubicBezTo>
                <a:cubicBezTo>
                  <a:pt x="446975" y="1515845"/>
                  <a:pt x="466725" y="1511300"/>
                  <a:pt x="485775" y="1504950"/>
                </a:cubicBezTo>
                <a:lnTo>
                  <a:pt x="542925" y="1485900"/>
                </a:lnTo>
                <a:cubicBezTo>
                  <a:pt x="552450" y="1482725"/>
                  <a:pt x="563146" y="1481944"/>
                  <a:pt x="571500" y="1476375"/>
                </a:cubicBezTo>
                <a:cubicBezTo>
                  <a:pt x="581025" y="1470025"/>
                  <a:pt x="589836" y="1462445"/>
                  <a:pt x="600075" y="1457325"/>
                </a:cubicBezTo>
                <a:cubicBezTo>
                  <a:pt x="609055" y="1452835"/>
                  <a:pt x="619873" y="1452676"/>
                  <a:pt x="628650" y="1447800"/>
                </a:cubicBezTo>
                <a:cubicBezTo>
                  <a:pt x="648664" y="1436681"/>
                  <a:pt x="666750" y="1422400"/>
                  <a:pt x="685800" y="1409700"/>
                </a:cubicBezTo>
                <a:cubicBezTo>
                  <a:pt x="695325" y="1403350"/>
                  <a:pt x="703515" y="1394270"/>
                  <a:pt x="714375" y="1390650"/>
                </a:cubicBezTo>
                <a:cubicBezTo>
                  <a:pt x="723900" y="1387475"/>
                  <a:pt x="733970" y="1385615"/>
                  <a:pt x="742950" y="1381125"/>
                </a:cubicBezTo>
                <a:cubicBezTo>
                  <a:pt x="753189" y="1376005"/>
                  <a:pt x="761064" y="1366724"/>
                  <a:pt x="771525" y="1362075"/>
                </a:cubicBezTo>
                <a:cubicBezTo>
                  <a:pt x="789875" y="1353920"/>
                  <a:pt x="809625" y="1349375"/>
                  <a:pt x="828675" y="1343025"/>
                </a:cubicBezTo>
                <a:lnTo>
                  <a:pt x="857250" y="1333500"/>
                </a:lnTo>
                <a:cubicBezTo>
                  <a:pt x="869950" y="1336675"/>
                  <a:pt x="895350" y="1329934"/>
                  <a:pt x="895350" y="1343025"/>
                </a:cubicBezTo>
                <a:cubicBezTo>
                  <a:pt x="895350" y="1365920"/>
                  <a:pt x="876300" y="1387475"/>
                  <a:pt x="857250" y="1400175"/>
                </a:cubicBezTo>
                <a:cubicBezTo>
                  <a:pt x="791746" y="1443844"/>
                  <a:pt x="821820" y="1431035"/>
                  <a:pt x="771525" y="1447800"/>
                </a:cubicBezTo>
                <a:cubicBezTo>
                  <a:pt x="716930" y="1529692"/>
                  <a:pt x="789625" y="1433320"/>
                  <a:pt x="723900" y="1485900"/>
                </a:cubicBezTo>
                <a:cubicBezTo>
                  <a:pt x="714961" y="1493051"/>
                  <a:pt x="712945" y="1506380"/>
                  <a:pt x="704850" y="1514475"/>
                </a:cubicBezTo>
                <a:cubicBezTo>
                  <a:pt x="696755" y="1522570"/>
                  <a:pt x="685800" y="1527175"/>
                  <a:pt x="676275" y="1533525"/>
                </a:cubicBezTo>
                <a:lnTo>
                  <a:pt x="638175" y="1590675"/>
                </a:lnTo>
                <a:cubicBezTo>
                  <a:pt x="631825" y="1600200"/>
                  <a:pt x="622745" y="1608390"/>
                  <a:pt x="619125" y="1619250"/>
                </a:cubicBezTo>
                <a:lnTo>
                  <a:pt x="600075" y="1676400"/>
                </a:lnTo>
                <a:cubicBezTo>
                  <a:pt x="609167" y="1703677"/>
                  <a:pt x="608796" y="1716762"/>
                  <a:pt x="638175" y="1733550"/>
                </a:cubicBezTo>
                <a:cubicBezTo>
                  <a:pt x="649541" y="1740045"/>
                  <a:pt x="663575" y="1739900"/>
                  <a:pt x="676275" y="1743075"/>
                </a:cubicBezTo>
                <a:cubicBezTo>
                  <a:pt x="736600" y="1739900"/>
                  <a:pt x="797019" y="1738183"/>
                  <a:pt x="857250" y="1733550"/>
                </a:cubicBezTo>
                <a:cubicBezTo>
                  <a:pt x="879635" y="1731828"/>
                  <a:pt x="901612" y="1726504"/>
                  <a:pt x="923925" y="1724025"/>
                </a:cubicBezTo>
                <a:cubicBezTo>
                  <a:pt x="958780" y="1720152"/>
                  <a:pt x="993775" y="1717675"/>
                  <a:pt x="1028700" y="1714500"/>
                </a:cubicBezTo>
                <a:cubicBezTo>
                  <a:pt x="1126565" y="1690034"/>
                  <a:pt x="1023537" y="1713292"/>
                  <a:pt x="1228725" y="1695450"/>
                </a:cubicBezTo>
                <a:cubicBezTo>
                  <a:pt x="1247965" y="1693777"/>
                  <a:pt x="1266649" y="1687756"/>
                  <a:pt x="1285875" y="1685925"/>
                </a:cubicBezTo>
                <a:cubicBezTo>
                  <a:pt x="1333391" y="1681400"/>
                  <a:pt x="1381125" y="1679575"/>
                  <a:pt x="1428750" y="1676400"/>
                </a:cubicBezTo>
                <a:lnTo>
                  <a:pt x="1838325" y="1685925"/>
                </a:lnTo>
                <a:cubicBezTo>
                  <a:pt x="1863903" y="1686928"/>
                  <a:pt x="1889043" y="1693023"/>
                  <a:pt x="1914525" y="1695450"/>
                </a:cubicBezTo>
                <a:cubicBezTo>
                  <a:pt x="1955735" y="1699375"/>
                  <a:pt x="1997075" y="1701800"/>
                  <a:pt x="2038350" y="1704975"/>
                </a:cubicBezTo>
                <a:cubicBezTo>
                  <a:pt x="2131971" y="1728380"/>
                  <a:pt x="2021562" y="1703110"/>
                  <a:pt x="2209800" y="1724025"/>
                </a:cubicBezTo>
                <a:cubicBezTo>
                  <a:pt x="2222811" y="1725471"/>
                  <a:pt x="2234924" y="1731820"/>
                  <a:pt x="2247900" y="1733550"/>
                </a:cubicBezTo>
                <a:cubicBezTo>
                  <a:pt x="2282661" y="1738185"/>
                  <a:pt x="2317750" y="1739900"/>
                  <a:pt x="2352675" y="1743075"/>
                </a:cubicBezTo>
                <a:cubicBezTo>
                  <a:pt x="2411359" y="1762636"/>
                  <a:pt x="2351610" y="1744613"/>
                  <a:pt x="2447925" y="1762125"/>
                </a:cubicBezTo>
                <a:cubicBezTo>
                  <a:pt x="2460805" y="1764467"/>
                  <a:pt x="2473486" y="1767888"/>
                  <a:pt x="2486025" y="1771650"/>
                </a:cubicBezTo>
                <a:cubicBezTo>
                  <a:pt x="2505259" y="1777420"/>
                  <a:pt x="2523368" y="1787399"/>
                  <a:pt x="2543175" y="1790700"/>
                </a:cubicBezTo>
                <a:cubicBezTo>
                  <a:pt x="2562225" y="1793875"/>
                  <a:pt x="2581472" y="1796035"/>
                  <a:pt x="2600325" y="1800225"/>
                </a:cubicBezTo>
                <a:cubicBezTo>
                  <a:pt x="2610126" y="1802403"/>
                  <a:pt x="2619055" y="1807781"/>
                  <a:pt x="2628900" y="1809750"/>
                </a:cubicBezTo>
                <a:cubicBezTo>
                  <a:pt x="2650808" y="1814132"/>
                  <a:pt x="2753232" y="1826482"/>
                  <a:pt x="2771775" y="1828800"/>
                </a:cubicBezTo>
                <a:cubicBezTo>
                  <a:pt x="2781300" y="1831975"/>
                  <a:pt x="2790549" y="1836147"/>
                  <a:pt x="2800350" y="1838325"/>
                </a:cubicBezTo>
                <a:cubicBezTo>
                  <a:pt x="2848690" y="1849067"/>
                  <a:pt x="2904839" y="1852584"/>
                  <a:pt x="2952750" y="1857375"/>
                </a:cubicBezTo>
                <a:cubicBezTo>
                  <a:pt x="2994025" y="1854200"/>
                  <a:pt x="3035887" y="1855479"/>
                  <a:pt x="3076575" y="1847850"/>
                </a:cubicBezTo>
                <a:cubicBezTo>
                  <a:pt x="3087827" y="1845740"/>
                  <a:pt x="3094911" y="1833920"/>
                  <a:pt x="3105150" y="1828800"/>
                </a:cubicBezTo>
                <a:cubicBezTo>
                  <a:pt x="3114130" y="1824310"/>
                  <a:pt x="3124200" y="1822450"/>
                  <a:pt x="3133725" y="1819275"/>
                </a:cubicBezTo>
                <a:cubicBezTo>
                  <a:pt x="3146425" y="1800225"/>
                  <a:pt x="3179065" y="1783845"/>
                  <a:pt x="3171825" y="1762125"/>
                </a:cubicBezTo>
                <a:cubicBezTo>
                  <a:pt x="3168650" y="1752600"/>
                  <a:pt x="3169400" y="1740650"/>
                  <a:pt x="3162300" y="1733550"/>
                </a:cubicBezTo>
                <a:cubicBezTo>
                  <a:pt x="3141254" y="1712504"/>
                  <a:pt x="3107374" y="1692769"/>
                  <a:pt x="3076575" y="1685925"/>
                </a:cubicBezTo>
                <a:cubicBezTo>
                  <a:pt x="3057722" y="1681735"/>
                  <a:pt x="3038426" y="1679855"/>
                  <a:pt x="3019425" y="1676400"/>
                </a:cubicBezTo>
                <a:cubicBezTo>
                  <a:pt x="3003497" y="1673504"/>
                  <a:pt x="2987728" y="1669771"/>
                  <a:pt x="2971800" y="1666875"/>
                </a:cubicBezTo>
                <a:cubicBezTo>
                  <a:pt x="2952799" y="1663420"/>
                  <a:pt x="2933651" y="1660805"/>
                  <a:pt x="2914650" y="1657350"/>
                </a:cubicBezTo>
                <a:cubicBezTo>
                  <a:pt x="2898722" y="1654454"/>
                  <a:pt x="2882994" y="1650487"/>
                  <a:pt x="2867025" y="1647825"/>
                </a:cubicBezTo>
                <a:cubicBezTo>
                  <a:pt x="2844880" y="1644134"/>
                  <a:pt x="2822575" y="1641475"/>
                  <a:pt x="2800350" y="1638300"/>
                </a:cubicBezTo>
                <a:cubicBezTo>
                  <a:pt x="2721108" y="1611886"/>
                  <a:pt x="2847384" y="1652085"/>
                  <a:pt x="2705100" y="1619250"/>
                </a:cubicBezTo>
                <a:cubicBezTo>
                  <a:pt x="2685534" y="1614735"/>
                  <a:pt x="2667000" y="1606550"/>
                  <a:pt x="2647950" y="1600200"/>
                </a:cubicBezTo>
                <a:lnTo>
                  <a:pt x="2619375" y="1590675"/>
                </a:lnTo>
                <a:cubicBezTo>
                  <a:pt x="2609850" y="1587500"/>
                  <a:pt x="2599154" y="1586719"/>
                  <a:pt x="2590800" y="1581150"/>
                </a:cubicBezTo>
                <a:cubicBezTo>
                  <a:pt x="2545517" y="1550961"/>
                  <a:pt x="2573085" y="1565720"/>
                  <a:pt x="2505075" y="1543050"/>
                </a:cubicBezTo>
                <a:cubicBezTo>
                  <a:pt x="2495550" y="1539875"/>
                  <a:pt x="2484854" y="1539094"/>
                  <a:pt x="2476500" y="1533525"/>
                </a:cubicBezTo>
                <a:cubicBezTo>
                  <a:pt x="2466975" y="1527175"/>
                  <a:pt x="2458164" y="1519595"/>
                  <a:pt x="2447925" y="1514475"/>
                </a:cubicBezTo>
                <a:cubicBezTo>
                  <a:pt x="2438945" y="1509985"/>
                  <a:pt x="2428127" y="1509826"/>
                  <a:pt x="2419350" y="1504950"/>
                </a:cubicBezTo>
                <a:cubicBezTo>
                  <a:pt x="2321094" y="1450363"/>
                  <a:pt x="2398283" y="1478878"/>
                  <a:pt x="2333625" y="1457325"/>
                </a:cubicBezTo>
                <a:cubicBezTo>
                  <a:pt x="2324100" y="1447800"/>
                  <a:pt x="2316258" y="1436222"/>
                  <a:pt x="2305050" y="1428750"/>
                </a:cubicBezTo>
                <a:cubicBezTo>
                  <a:pt x="2296696" y="1423181"/>
                  <a:pt x="2284400" y="1425389"/>
                  <a:pt x="2276475" y="1419225"/>
                </a:cubicBezTo>
                <a:cubicBezTo>
                  <a:pt x="2255209" y="1402685"/>
                  <a:pt x="2219325" y="1362075"/>
                  <a:pt x="2219325" y="1362075"/>
                </a:cubicBezTo>
                <a:cubicBezTo>
                  <a:pt x="2216150" y="1352550"/>
                  <a:pt x="2214290" y="1342480"/>
                  <a:pt x="2209800" y="1333500"/>
                </a:cubicBezTo>
                <a:cubicBezTo>
                  <a:pt x="2172871" y="1259642"/>
                  <a:pt x="2205166" y="1348174"/>
                  <a:pt x="2181225" y="1276350"/>
                </a:cubicBezTo>
                <a:cubicBezTo>
                  <a:pt x="2186859" y="1231275"/>
                  <a:pt x="2178926" y="1202449"/>
                  <a:pt x="2209800" y="1171575"/>
                </a:cubicBezTo>
                <a:cubicBezTo>
                  <a:pt x="2217895" y="1163480"/>
                  <a:pt x="2228850" y="1158875"/>
                  <a:pt x="2238375" y="1152525"/>
                </a:cubicBezTo>
                <a:cubicBezTo>
                  <a:pt x="2244725" y="1143000"/>
                  <a:pt x="2248486" y="1131101"/>
                  <a:pt x="2257425" y="1123950"/>
                </a:cubicBezTo>
                <a:cubicBezTo>
                  <a:pt x="2265265" y="1117678"/>
                  <a:pt x="2277020" y="1118915"/>
                  <a:pt x="2286000" y="1114425"/>
                </a:cubicBezTo>
                <a:cubicBezTo>
                  <a:pt x="2296239" y="1109305"/>
                  <a:pt x="2304336" y="1100495"/>
                  <a:pt x="2314575" y="1095375"/>
                </a:cubicBezTo>
                <a:cubicBezTo>
                  <a:pt x="2323555" y="1090885"/>
                  <a:pt x="2334170" y="1090340"/>
                  <a:pt x="2343150" y="1085850"/>
                </a:cubicBezTo>
                <a:cubicBezTo>
                  <a:pt x="2353389" y="1080730"/>
                  <a:pt x="2361264" y="1071449"/>
                  <a:pt x="2371725" y="1066800"/>
                </a:cubicBezTo>
                <a:cubicBezTo>
                  <a:pt x="2390075" y="1058645"/>
                  <a:pt x="2412167" y="1058889"/>
                  <a:pt x="2428875" y="1047750"/>
                </a:cubicBezTo>
                <a:cubicBezTo>
                  <a:pt x="2483789" y="1011141"/>
                  <a:pt x="2430816" y="1042836"/>
                  <a:pt x="2486025" y="1019175"/>
                </a:cubicBezTo>
                <a:cubicBezTo>
                  <a:pt x="2499076" y="1013582"/>
                  <a:pt x="2510942" y="1005398"/>
                  <a:pt x="2524125" y="1000125"/>
                </a:cubicBezTo>
                <a:cubicBezTo>
                  <a:pt x="2542769" y="992667"/>
                  <a:pt x="2562225" y="987425"/>
                  <a:pt x="2581275" y="981075"/>
                </a:cubicBezTo>
                <a:cubicBezTo>
                  <a:pt x="2590800" y="977900"/>
                  <a:pt x="2600870" y="976040"/>
                  <a:pt x="2609850" y="971550"/>
                </a:cubicBezTo>
                <a:cubicBezTo>
                  <a:pt x="2659659" y="946646"/>
                  <a:pt x="2634175" y="955944"/>
                  <a:pt x="2686050" y="942975"/>
                </a:cubicBezTo>
                <a:cubicBezTo>
                  <a:pt x="2695575" y="936625"/>
                  <a:pt x="2704164" y="928574"/>
                  <a:pt x="2714625" y="923925"/>
                </a:cubicBezTo>
                <a:cubicBezTo>
                  <a:pt x="2732975" y="915770"/>
                  <a:pt x="2755067" y="916014"/>
                  <a:pt x="2771775" y="904875"/>
                </a:cubicBezTo>
                <a:cubicBezTo>
                  <a:pt x="2808704" y="880256"/>
                  <a:pt x="2789490" y="889445"/>
                  <a:pt x="2828925" y="876300"/>
                </a:cubicBezTo>
                <a:cubicBezTo>
                  <a:pt x="2835275" y="866775"/>
                  <a:pt x="2839036" y="854876"/>
                  <a:pt x="2847975" y="847725"/>
                </a:cubicBezTo>
                <a:cubicBezTo>
                  <a:pt x="2855815" y="841453"/>
                  <a:pt x="2867570" y="842690"/>
                  <a:pt x="2876550" y="838200"/>
                </a:cubicBezTo>
                <a:cubicBezTo>
                  <a:pt x="2967116" y="792917"/>
                  <a:pt x="2814833" y="849247"/>
                  <a:pt x="2962275" y="800100"/>
                </a:cubicBezTo>
                <a:lnTo>
                  <a:pt x="2990850" y="790575"/>
                </a:lnTo>
                <a:cubicBezTo>
                  <a:pt x="3000375" y="787400"/>
                  <a:pt x="3011071" y="786619"/>
                  <a:pt x="3019425" y="781050"/>
                </a:cubicBezTo>
                <a:cubicBezTo>
                  <a:pt x="3028950" y="774700"/>
                  <a:pt x="3037478" y="766509"/>
                  <a:pt x="3048000" y="762000"/>
                </a:cubicBezTo>
                <a:cubicBezTo>
                  <a:pt x="3068437" y="753241"/>
                  <a:pt x="3126886" y="746586"/>
                  <a:pt x="3143250" y="742950"/>
                </a:cubicBezTo>
                <a:cubicBezTo>
                  <a:pt x="3153051" y="740772"/>
                  <a:pt x="3162171" y="736183"/>
                  <a:pt x="3171825" y="733425"/>
                </a:cubicBezTo>
                <a:cubicBezTo>
                  <a:pt x="3184412" y="729829"/>
                  <a:pt x="3197386" y="727662"/>
                  <a:pt x="3209925" y="723900"/>
                </a:cubicBezTo>
                <a:cubicBezTo>
                  <a:pt x="3229159" y="718130"/>
                  <a:pt x="3250367" y="715989"/>
                  <a:pt x="3267075" y="704850"/>
                </a:cubicBezTo>
                <a:cubicBezTo>
                  <a:pt x="3276600" y="698500"/>
                  <a:pt x="3285189" y="690449"/>
                  <a:pt x="3295650" y="685800"/>
                </a:cubicBezTo>
                <a:lnTo>
                  <a:pt x="3381375" y="657225"/>
                </a:lnTo>
                <a:lnTo>
                  <a:pt x="3438525" y="638175"/>
                </a:lnTo>
                <a:cubicBezTo>
                  <a:pt x="3448050" y="635000"/>
                  <a:pt x="3457360" y="631085"/>
                  <a:pt x="3467100" y="628650"/>
                </a:cubicBezTo>
                <a:cubicBezTo>
                  <a:pt x="3479800" y="625475"/>
                  <a:pt x="3492943" y="623722"/>
                  <a:pt x="3505200" y="619125"/>
                </a:cubicBezTo>
                <a:cubicBezTo>
                  <a:pt x="3518495" y="614139"/>
                  <a:pt x="3530117" y="605348"/>
                  <a:pt x="3543300" y="600075"/>
                </a:cubicBezTo>
                <a:cubicBezTo>
                  <a:pt x="3561944" y="592617"/>
                  <a:pt x="3581400" y="587375"/>
                  <a:pt x="3600450" y="581025"/>
                </a:cubicBezTo>
                <a:cubicBezTo>
                  <a:pt x="3609975" y="577850"/>
                  <a:pt x="3620671" y="577069"/>
                  <a:pt x="3629025" y="571500"/>
                </a:cubicBezTo>
                <a:cubicBezTo>
                  <a:pt x="3668492" y="545188"/>
                  <a:pt x="3646494" y="555226"/>
                  <a:pt x="3695700" y="542925"/>
                </a:cubicBezTo>
                <a:cubicBezTo>
                  <a:pt x="3705225" y="536575"/>
                  <a:pt x="3713814" y="528524"/>
                  <a:pt x="3724275" y="523875"/>
                </a:cubicBezTo>
                <a:lnTo>
                  <a:pt x="3810000" y="495300"/>
                </a:lnTo>
                <a:cubicBezTo>
                  <a:pt x="3819525" y="492125"/>
                  <a:pt x="3828730" y="487744"/>
                  <a:pt x="3838575" y="485775"/>
                </a:cubicBezTo>
                <a:cubicBezTo>
                  <a:pt x="3870325" y="479425"/>
                  <a:pt x="3903108" y="476964"/>
                  <a:pt x="3933825" y="466725"/>
                </a:cubicBezTo>
                <a:cubicBezTo>
                  <a:pt x="3986684" y="449105"/>
                  <a:pt x="3952437" y="458445"/>
                  <a:pt x="4038600" y="447675"/>
                </a:cubicBezTo>
                <a:lnTo>
                  <a:pt x="4124325" y="419100"/>
                </a:lnTo>
                <a:cubicBezTo>
                  <a:pt x="4133850" y="415925"/>
                  <a:pt x="4143920" y="414065"/>
                  <a:pt x="4152900" y="409575"/>
                </a:cubicBezTo>
                <a:cubicBezTo>
                  <a:pt x="4165600" y="403225"/>
                  <a:pt x="4177949" y="396118"/>
                  <a:pt x="4191000" y="390525"/>
                </a:cubicBezTo>
                <a:cubicBezTo>
                  <a:pt x="4200228" y="386570"/>
                  <a:pt x="4210595" y="385490"/>
                  <a:pt x="4219575" y="381000"/>
                </a:cubicBezTo>
                <a:cubicBezTo>
                  <a:pt x="4229814" y="375880"/>
                  <a:pt x="4237689" y="366599"/>
                  <a:pt x="4248150" y="361950"/>
                </a:cubicBezTo>
                <a:cubicBezTo>
                  <a:pt x="4266500" y="353795"/>
                  <a:pt x="4288592" y="354039"/>
                  <a:pt x="4305300" y="342900"/>
                </a:cubicBezTo>
                <a:cubicBezTo>
                  <a:pt x="4314825" y="336550"/>
                  <a:pt x="4323353" y="328359"/>
                  <a:pt x="4333875" y="323850"/>
                </a:cubicBezTo>
                <a:cubicBezTo>
                  <a:pt x="4345907" y="318693"/>
                  <a:pt x="4359718" y="318922"/>
                  <a:pt x="4371975" y="314325"/>
                </a:cubicBezTo>
                <a:cubicBezTo>
                  <a:pt x="4385270" y="309339"/>
                  <a:pt x="4396892" y="300548"/>
                  <a:pt x="4410075" y="295275"/>
                </a:cubicBezTo>
                <a:cubicBezTo>
                  <a:pt x="4428719" y="287817"/>
                  <a:pt x="4448175" y="282575"/>
                  <a:pt x="4467225" y="276225"/>
                </a:cubicBezTo>
                <a:lnTo>
                  <a:pt x="4495800" y="266700"/>
                </a:lnTo>
                <a:cubicBezTo>
                  <a:pt x="4505325" y="263525"/>
                  <a:pt x="4514635" y="259610"/>
                  <a:pt x="4524375" y="257175"/>
                </a:cubicBezTo>
                <a:cubicBezTo>
                  <a:pt x="4549775" y="250825"/>
                  <a:pt x="4575737" y="246404"/>
                  <a:pt x="4600575" y="238125"/>
                </a:cubicBezTo>
                <a:cubicBezTo>
                  <a:pt x="4610100" y="234950"/>
                  <a:pt x="4619233" y="230166"/>
                  <a:pt x="4629150" y="228600"/>
                </a:cubicBezTo>
                <a:cubicBezTo>
                  <a:pt x="4679719" y="220615"/>
                  <a:pt x="4731883" y="221967"/>
                  <a:pt x="4781550" y="209550"/>
                </a:cubicBezTo>
                <a:cubicBezTo>
                  <a:pt x="4794250" y="206375"/>
                  <a:pt x="4806669" y="201718"/>
                  <a:pt x="4819650" y="200025"/>
                </a:cubicBezTo>
                <a:cubicBezTo>
                  <a:pt x="4879799" y="192180"/>
                  <a:pt x="4940792" y="190947"/>
                  <a:pt x="5000625" y="180975"/>
                </a:cubicBezTo>
                <a:cubicBezTo>
                  <a:pt x="5019675" y="177800"/>
                  <a:pt x="5038656" y="174181"/>
                  <a:pt x="5057775" y="171450"/>
                </a:cubicBezTo>
                <a:cubicBezTo>
                  <a:pt x="5127961" y="161423"/>
                  <a:pt x="5155469" y="160164"/>
                  <a:pt x="5229225" y="152400"/>
                </a:cubicBezTo>
                <a:lnTo>
                  <a:pt x="5314950" y="142875"/>
                </a:lnTo>
                <a:cubicBezTo>
                  <a:pt x="5382127" y="120483"/>
                  <a:pt x="5324640" y="137143"/>
                  <a:pt x="5457825" y="123825"/>
                </a:cubicBezTo>
                <a:cubicBezTo>
                  <a:pt x="5605815" y="109026"/>
                  <a:pt x="5473681" y="121386"/>
                  <a:pt x="5581650" y="104775"/>
                </a:cubicBezTo>
                <a:cubicBezTo>
                  <a:pt x="5606950" y="100883"/>
                  <a:pt x="5632510" y="98870"/>
                  <a:pt x="5657850" y="95250"/>
                </a:cubicBezTo>
                <a:cubicBezTo>
                  <a:pt x="5673097" y="93072"/>
                  <a:pt x="5744575" y="81123"/>
                  <a:pt x="5762625" y="76200"/>
                </a:cubicBezTo>
                <a:cubicBezTo>
                  <a:pt x="5781998" y="70916"/>
                  <a:pt x="5800725" y="63500"/>
                  <a:pt x="5819775" y="57150"/>
                </a:cubicBezTo>
                <a:cubicBezTo>
                  <a:pt x="5829300" y="53975"/>
                  <a:pt x="5838505" y="49594"/>
                  <a:pt x="5848350" y="47625"/>
                </a:cubicBezTo>
                <a:cubicBezTo>
                  <a:pt x="5917990" y="33697"/>
                  <a:pt x="5879948" y="40390"/>
                  <a:pt x="5962650" y="28575"/>
                </a:cubicBezTo>
                <a:cubicBezTo>
                  <a:pt x="6028183" y="6731"/>
                  <a:pt x="5948951" y="31066"/>
                  <a:pt x="6067425" y="9525"/>
                </a:cubicBezTo>
                <a:cubicBezTo>
                  <a:pt x="6077303" y="7729"/>
                  <a:pt x="6086475" y="3175"/>
                  <a:pt x="6096000" y="0"/>
                </a:cubicBezTo>
                <a:cubicBezTo>
                  <a:pt x="6169025" y="3175"/>
                  <a:pt x="6242196" y="3919"/>
                  <a:pt x="6315075" y="9525"/>
                </a:cubicBezTo>
                <a:cubicBezTo>
                  <a:pt x="6325086" y="10295"/>
                  <a:pt x="6335810" y="12778"/>
                  <a:pt x="6343650" y="19050"/>
                </a:cubicBezTo>
                <a:cubicBezTo>
                  <a:pt x="6352589" y="26201"/>
                  <a:pt x="6356350" y="38100"/>
                  <a:pt x="6362700" y="47625"/>
                </a:cubicBezTo>
                <a:cubicBezTo>
                  <a:pt x="6359525" y="69850"/>
                  <a:pt x="6365228" y="95359"/>
                  <a:pt x="6353175" y="114300"/>
                </a:cubicBezTo>
                <a:cubicBezTo>
                  <a:pt x="6339753" y="135391"/>
                  <a:pt x="6294906" y="155061"/>
                  <a:pt x="6267450" y="161925"/>
                </a:cubicBezTo>
                <a:cubicBezTo>
                  <a:pt x="6251744" y="165852"/>
                  <a:pt x="6235700" y="168275"/>
                  <a:pt x="6219825" y="171450"/>
                </a:cubicBezTo>
                <a:cubicBezTo>
                  <a:pt x="6148086" y="219276"/>
                  <a:pt x="6239260" y="163121"/>
                  <a:pt x="6153150" y="200025"/>
                </a:cubicBezTo>
                <a:cubicBezTo>
                  <a:pt x="6142628" y="204534"/>
                  <a:pt x="6135097" y="214566"/>
                  <a:pt x="6124575" y="219075"/>
                </a:cubicBezTo>
                <a:cubicBezTo>
                  <a:pt x="6112543" y="224232"/>
                  <a:pt x="6098732" y="224003"/>
                  <a:pt x="6086475" y="228600"/>
                </a:cubicBezTo>
                <a:cubicBezTo>
                  <a:pt x="6037960" y="246793"/>
                  <a:pt x="6060331" y="244592"/>
                  <a:pt x="6019800" y="266700"/>
                </a:cubicBezTo>
                <a:cubicBezTo>
                  <a:pt x="5994869" y="280298"/>
                  <a:pt x="5969000" y="292100"/>
                  <a:pt x="5943600" y="304800"/>
                </a:cubicBezTo>
                <a:cubicBezTo>
                  <a:pt x="5930900" y="311150"/>
                  <a:pt x="5918970" y="319360"/>
                  <a:pt x="5905500" y="323850"/>
                </a:cubicBezTo>
                <a:cubicBezTo>
                  <a:pt x="5895975" y="327025"/>
                  <a:pt x="5885702" y="328499"/>
                  <a:pt x="5876925" y="333375"/>
                </a:cubicBezTo>
                <a:cubicBezTo>
                  <a:pt x="5856911" y="344494"/>
                  <a:pt x="5838825" y="358775"/>
                  <a:pt x="5819775" y="371475"/>
                </a:cubicBezTo>
                <a:lnTo>
                  <a:pt x="5791200" y="390525"/>
                </a:lnTo>
                <a:cubicBezTo>
                  <a:pt x="5781675" y="396875"/>
                  <a:pt x="5773485" y="405955"/>
                  <a:pt x="5762625" y="409575"/>
                </a:cubicBezTo>
                <a:cubicBezTo>
                  <a:pt x="5753100" y="412750"/>
                  <a:pt x="5743030" y="414610"/>
                  <a:pt x="5734050" y="419100"/>
                </a:cubicBezTo>
                <a:cubicBezTo>
                  <a:pt x="5723811" y="424220"/>
                  <a:pt x="5715997" y="433641"/>
                  <a:pt x="5705475" y="438150"/>
                </a:cubicBezTo>
                <a:cubicBezTo>
                  <a:pt x="5693443" y="443307"/>
                  <a:pt x="5680075" y="444500"/>
                  <a:pt x="5667375" y="447675"/>
                </a:cubicBezTo>
                <a:cubicBezTo>
                  <a:pt x="5626747" y="474760"/>
                  <a:pt x="5613130" y="487252"/>
                  <a:pt x="5572125" y="504825"/>
                </a:cubicBezTo>
                <a:cubicBezTo>
                  <a:pt x="5562897" y="508780"/>
                  <a:pt x="5552778" y="510395"/>
                  <a:pt x="5543550" y="514350"/>
                </a:cubicBezTo>
                <a:cubicBezTo>
                  <a:pt x="5530499" y="519943"/>
                  <a:pt x="5518501" y="527807"/>
                  <a:pt x="5505450" y="533400"/>
                </a:cubicBezTo>
                <a:cubicBezTo>
                  <a:pt x="5496222" y="537355"/>
                  <a:pt x="5485855" y="538435"/>
                  <a:pt x="5476875" y="542925"/>
                </a:cubicBezTo>
                <a:cubicBezTo>
                  <a:pt x="5386309" y="588208"/>
                  <a:pt x="5538592" y="531878"/>
                  <a:pt x="5391150" y="581025"/>
                </a:cubicBezTo>
                <a:lnTo>
                  <a:pt x="5362575" y="590550"/>
                </a:lnTo>
                <a:cubicBezTo>
                  <a:pt x="5353050" y="593725"/>
                  <a:pt x="5342354" y="594506"/>
                  <a:pt x="5334000" y="600075"/>
                </a:cubicBezTo>
                <a:lnTo>
                  <a:pt x="5276850" y="638175"/>
                </a:lnTo>
                <a:cubicBezTo>
                  <a:pt x="5270500" y="657225"/>
                  <a:pt x="5253862" y="675634"/>
                  <a:pt x="5257800" y="695325"/>
                </a:cubicBezTo>
                <a:cubicBezTo>
                  <a:pt x="5260975" y="711200"/>
                  <a:pt x="5258745" y="729221"/>
                  <a:pt x="5267325" y="742950"/>
                </a:cubicBezTo>
                <a:cubicBezTo>
                  <a:pt x="5275739" y="756412"/>
                  <a:pt x="5293372" y="761194"/>
                  <a:pt x="5305425" y="771525"/>
                </a:cubicBezTo>
                <a:cubicBezTo>
                  <a:pt x="5315652" y="780291"/>
                  <a:pt x="5322792" y="792628"/>
                  <a:pt x="5334000" y="800100"/>
                </a:cubicBezTo>
                <a:cubicBezTo>
                  <a:pt x="5342354" y="805669"/>
                  <a:pt x="5352921" y="806867"/>
                  <a:pt x="5362575" y="809625"/>
                </a:cubicBezTo>
                <a:cubicBezTo>
                  <a:pt x="5402360" y="820992"/>
                  <a:pt x="5412917" y="821190"/>
                  <a:pt x="5457825" y="828675"/>
                </a:cubicBezTo>
                <a:cubicBezTo>
                  <a:pt x="5481512" y="844466"/>
                  <a:pt x="5496878" y="856417"/>
                  <a:pt x="5524500" y="866775"/>
                </a:cubicBezTo>
                <a:cubicBezTo>
                  <a:pt x="5536757" y="871372"/>
                  <a:pt x="5550061" y="872538"/>
                  <a:pt x="5562600" y="876300"/>
                </a:cubicBezTo>
                <a:cubicBezTo>
                  <a:pt x="5581834" y="882070"/>
                  <a:pt x="5599943" y="892049"/>
                  <a:pt x="5619750" y="895350"/>
                </a:cubicBezTo>
                <a:cubicBezTo>
                  <a:pt x="5638420" y="898462"/>
                  <a:pt x="5703605" y="908695"/>
                  <a:pt x="5724525" y="914400"/>
                </a:cubicBezTo>
                <a:cubicBezTo>
                  <a:pt x="5743898" y="919684"/>
                  <a:pt x="5764967" y="922311"/>
                  <a:pt x="5781675" y="933450"/>
                </a:cubicBezTo>
                <a:cubicBezTo>
                  <a:pt x="5800725" y="946150"/>
                  <a:pt x="5817105" y="964310"/>
                  <a:pt x="5838825" y="971550"/>
                </a:cubicBezTo>
                <a:cubicBezTo>
                  <a:pt x="5848350" y="974725"/>
                  <a:pt x="5858420" y="976585"/>
                  <a:pt x="5867400" y="981075"/>
                </a:cubicBezTo>
                <a:cubicBezTo>
                  <a:pt x="5941258" y="1018004"/>
                  <a:pt x="5852726" y="985709"/>
                  <a:pt x="5924550" y="1009650"/>
                </a:cubicBezTo>
                <a:cubicBezTo>
                  <a:pt x="6015707" y="1100807"/>
                  <a:pt x="5898992" y="992611"/>
                  <a:pt x="5981700" y="1047750"/>
                </a:cubicBezTo>
                <a:cubicBezTo>
                  <a:pt x="5992908" y="1055222"/>
                  <a:pt x="5999314" y="1068495"/>
                  <a:pt x="6010275" y="1076325"/>
                </a:cubicBezTo>
                <a:cubicBezTo>
                  <a:pt x="6021829" y="1084578"/>
                  <a:pt x="6036199" y="1088070"/>
                  <a:pt x="6048375" y="1095375"/>
                </a:cubicBezTo>
                <a:cubicBezTo>
                  <a:pt x="6068008" y="1107155"/>
                  <a:pt x="6086475" y="1120775"/>
                  <a:pt x="6105525" y="1133475"/>
                </a:cubicBezTo>
                <a:cubicBezTo>
                  <a:pt x="6115050" y="1139825"/>
                  <a:pt x="6123240" y="1148905"/>
                  <a:pt x="6134100" y="1152525"/>
                </a:cubicBezTo>
                <a:cubicBezTo>
                  <a:pt x="6281542" y="1201672"/>
                  <a:pt x="6129259" y="1145342"/>
                  <a:pt x="6219825" y="1190625"/>
                </a:cubicBezTo>
                <a:cubicBezTo>
                  <a:pt x="6245556" y="1203490"/>
                  <a:pt x="6279210" y="1203822"/>
                  <a:pt x="6305550" y="1209675"/>
                </a:cubicBezTo>
                <a:cubicBezTo>
                  <a:pt x="6315351" y="1211853"/>
                  <a:pt x="6324471" y="1216442"/>
                  <a:pt x="6334125" y="1219200"/>
                </a:cubicBezTo>
                <a:cubicBezTo>
                  <a:pt x="6346712" y="1222796"/>
                  <a:pt x="6359686" y="1224963"/>
                  <a:pt x="6372225" y="1228725"/>
                </a:cubicBezTo>
                <a:cubicBezTo>
                  <a:pt x="6391459" y="1234495"/>
                  <a:pt x="6410325" y="1241425"/>
                  <a:pt x="6429375" y="1247775"/>
                </a:cubicBezTo>
                <a:lnTo>
                  <a:pt x="6486525" y="1266825"/>
                </a:lnTo>
                <a:lnTo>
                  <a:pt x="6515100" y="1276350"/>
                </a:lnTo>
                <a:cubicBezTo>
                  <a:pt x="6524625" y="1279525"/>
                  <a:pt x="6533935" y="1283440"/>
                  <a:pt x="6543675" y="1285875"/>
                </a:cubicBezTo>
                <a:cubicBezTo>
                  <a:pt x="6556375" y="1289050"/>
                  <a:pt x="6569188" y="1291804"/>
                  <a:pt x="6581775" y="1295400"/>
                </a:cubicBezTo>
                <a:cubicBezTo>
                  <a:pt x="6591429" y="1298158"/>
                  <a:pt x="6600610" y="1302490"/>
                  <a:pt x="6610350" y="1304925"/>
                </a:cubicBezTo>
                <a:cubicBezTo>
                  <a:pt x="6626056" y="1308852"/>
                  <a:pt x="6642171" y="1310938"/>
                  <a:pt x="6657975" y="1314450"/>
                </a:cubicBezTo>
                <a:cubicBezTo>
                  <a:pt x="6693855" y="1322423"/>
                  <a:pt x="6692829" y="1322893"/>
                  <a:pt x="6724650" y="1333500"/>
                </a:cubicBezTo>
                <a:cubicBezTo>
                  <a:pt x="6788150" y="1330325"/>
                  <a:pt x="6851810" y="1329483"/>
                  <a:pt x="6915150" y="1323975"/>
                </a:cubicBezTo>
                <a:cubicBezTo>
                  <a:pt x="6925152" y="1323105"/>
                  <a:pt x="6934745" y="1318940"/>
                  <a:pt x="6943725" y="1314450"/>
                </a:cubicBezTo>
                <a:cubicBezTo>
                  <a:pt x="6953964" y="1309330"/>
                  <a:pt x="6962775" y="1301750"/>
                  <a:pt x="6972300" y="1295400"/>
                </a:cubicBezTo>
                <a:cubicBezTo>
                  <a:pt x="6969125" y="1279525"/>
                  <a:pt x="6968459" y="1262934"/>
                  <a:pt x="6962775" y="1247775"/>
                </a:cubicBezTo>
                <a:cubicBezTo>
                  <a:pt x="6958755" y="1237056"/>
                  <a:pt x="6951330" y="1227756"/>
                  <a:pt x="6943725" y="1219200"/>
                </a:cubicBezTo>
                <a:cubicBezTo>
                  <a:pt x="6896274" y="1165818"/>
                  <a:pt x="6901430" y="1171953"/>
                  <a:pt x="6858000" y="1143000"/>
                </a:cubicBezTo>
                <a:cubicBezTo>
                  <a:pt x="6851650" y="1133475"/>
                  <a:pt x="6848658" y="1120492"/>
                  <a:pt x="6838950" y="1114425"/>
                </a:cubicBezTo>
                <a:lnTo>
                  <a:pt x="6753225" y="1085850"/>
                </a:lnTo>
                <a:cubicBezTo>
                  <a:pt x="6661243" y="1055189"/>
                  <a:pt x="6804251" y="1104355"/>
                  <a:pt x="6686550" y="1057275"/>
                </a:cubicBezTo>
                <a:cubicBezTo>
                  <a:pt x="6667906" y="1049817"/>
                  <a:pt x="6646108" y="1049364"/>
                  <a:pt x="6629400" y="1038225"/>
                </a:cubicBezTo>
                <a:cubicBezTo>
                  <a:pt x="6619875" y="1031875"/>
                  <a:pt x="6611064" y="1024295"/>
                  <a:pt x="6600825" y="1019175"/>
                </a:cubicBezTo>
                <a:cubicBezTo>
                  <a:pt x="6591845" y="1014685"/>
                  <a:pt x="6581027" y="1014526"/>
                  <a:pt x="6572250" y="1009650"/>
                </a:cubicBezTo>
                <a:cubicBezTo>
                  <a:pt x="6552236" y="998531"/>
                  <a:pt x="6534150" y="984250"/>
                  <a:pt x="6515100" y="971550"/>
                </a:cubicBezTo>
                <a:cubicBezTo>
                  <a:pt x="6505575" y="965200"/>
                  <a:pt x="6497385" y="956120"/>
                  <a:pt x="6486525" y="952500"/>
                </a:cubicBezTo>
                <a:cubicBezTo>
                  <a:pt x="6477000" y="949325"/>
                  <a:pt x="6466727" y="947851"/>
                  <a:pt x="6457950" y="942975"/>
                </a:cubicBezTo>
                <a:cubicBezTo>
                  <a:pt x="6437936" y="931856"/>
                  <a:pt x="6400800" y="904875"/>
                  <a:pt x="6400800" y="904875"/>
                </a:cubicBezTo>
                <a:cubicBezTo>
                  <a:pt x="6366688" y="853707"/>
                  <a:pt x="6365749" y="863158"/>
                  <a:pt x="6353175" y="819150"/>
                </a:cubicBezTo>
                <a:cubicBezTo>
                  <a:pt x="6349579" y="806563"/>
                  <a:pt x="6346825" y="793750"/>
                  <a:pt x="6343650" y="781050"/>
                </a:cubicBezTo>
                <a:cubicBezTo>
                  <a:pt x="6346825" y="765175"/>
                  <a:pt x="6343236" y="746204"/>
                  <a:pt x="6353175" y="733425"/>
                </a:cubicBezTo>
                <a:cubicBezTo>
                  <a:pt x="6367231" y="715353"/>
                  <a:pt x="6388113" y="700878"/>
                  <a:pt x="6410325" y="695325"/>
                </a:cubicBezTo>
                <a:cubicBezTo>
                  <a:pt x="6508305" y="670830"/>
                  <a:pt x="6460606" y="679978"/>
                  <a:pt x="6553200" y="666750"/>
                </a:cubicBezTo>
                <a:cubicBezTo>
                  <a:pt x="6605171" y="649426"/>
                  <a:pt x="6567145" y="660208"/>
                  <a:pt x="6648450" y="647700"/>
                </a:cubicBezTo>
                <a:cubicBezTo>
                  <a:pt x="6667538" y="644763"/>
                  <a:pt x="6686747" y="642365"/>
                  <a:pt x="6705600" y="638175"/>
                </a:cubicBezTo>
                <a:cubicBezTo>
                  <a:pt x="6715401" y="635997"/>
                  <a:pt x="6724330" y="630619"/>
                  <a:pt x="6734175" y="628650"/>
                </a:cubicBezTo>
                <a:cubicBezTo>
                  <a:pt x="6756190" y="624247"/>
                  <a:pt x="6778596" y="622092"/>
                  <a:pt x="6800850" y="619125"/>
                </a:cubicBezTo>
                <a:cubicBezTo>
                  <a:pt x="6836895" y="614319"/>
                  <a:pt x="6896555" y="608441"/>
                  <a:pt x="6934200" y="600075"/>
                </a:cubicBezTo>
                <a:cubicBezTo>
                  <a:pt x="6944001" y="597897"/>
                  <a:pt x="6952974" y="592728"/>
                  <a:pt x="6962775" y="590550"/>
                </a:cubicBezTo>
                <a:cubicBezTo>
                  <a:pt x="7078211" y="564898"/>
                  <a:pt x="6961595" y="600468"/>
                  <a:pt x="7077075" y="561975"/>
                </a:cubicBezTo>
                <a:cubicBezTo>
                  <a:pt x="7145588" y="539137"/>
                  <a:pt x="7060029" y="566845"/>
                  <a:pt x="7143750" y="542925"/>
                </a:cubicBezTo>
                <a:cubicBezTo>
                  <a:pt x="7180602" y="532396"/>
                  <a:pt x="7160620" y="533400"/>
                  <a:pt x="7181850" y="533400"/>
                </a:cubicBezTo>
              </a:path>
            </a:pathLst>
          </a:cu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6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313267" y="1038011"/>
            <a:ext cx="11641666" cy="4704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C8D7D1-DCA8-40B0-A7B5-57B3F87DD938}"/>
              </a:ext>
            </a:extLst>
          </p:cNvPr>
          <p:cNvSpPr txBox="1"/>
          <p:nvPr/>
        </p:nvSpPr>
        <p:spPr>
          <a:xfrm>
            <a:off x="313267" y="68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F820926-2007-4EE7-AC73-80E69F93E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13354"/>
            <a:ext cx="1721356" cy="1544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561A4-8F95-4163-9853-F30A95FB0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09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.pptx" id="{F5E351C9-54D1-403C-8819-679D8CB335D0}" vid="{5BBBA023-62E6-41F4-8EDD-5F47D996ED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331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Office Theme</vt:lpstr>
      <vt:lpstr>PowerPoint Presentation</vt:lpstr>
      <vt:lpstr>Fold structural frame</vt:lpstr>
      <vt:lpstr>Time-aware Geometrical modelling – combining structural frames</vt:lpstr>
      <vt:lpstr>PowerPoint Presentation</vt:lpstr>
      <vt:lpstr>A time aware interpolator for foliations and structural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S5 and S4</vt:lpstr>
      <vt:lpstr>Modelling S3 in F4 fold frame</vt:lpstr>
      <vt:lpstr>Modelling S3 in F4 fold 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Yohan de Rose</dc:creator>
  <cp:lastModifiedBy>Laurent Ailleres</cp:lastModifiedBy>
  <cp:revision>250</cp:revision>
  <dcterms:created xsi:type="dcterms:W3CDTF">2019-11-06T00:42:50Z</dcterms:created>
  <dcterms:modified xsi:type="dcterms:W3CDTF">2022-11-23T05:27:55Z</dcterms:modified>
</cp:coreProperties>
</file>